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6"/>
  </p:notesMasterIdLst>
  <p:handoutMasterIdLst>
    <p:handoutMasterId r:id="rId27"/>
  </p:handoutMasterIdLst>
  <p:sldIdLst>
    <p:sldId id="256" r:id="rId2"/>
    <p:sldId id="259" r:id="rId3"/>
    <p:sldId id="258" r:id="rId4"/>
    <p:sldId id="263" r:id="rId5"/>
    <p:sldId id="275" r:id="rId6"/>
    <p:sldId id="273" r:id="rId7"/>
    <p:sldId id="261" r:id="rId8"/>
    <p:sldId id="267" r:id="rId9"/>
    <p:sldId id="276" r:id="rId10"/>
    <p:sldId id="264" r:id="rId11"/>
    <p:sldId id="277" r:id="rId12"/>
    <p:sldId id="265" r:id="rId13"/>
    <p:sldId id="278" r:id="rId14"/>
    <p:sldId id="266" r:id="rId15"/>
    <p:sldId id="280" r:id="rId16"/>
    <p:sldId id="279" r:id="rId17"/>
    <p:sldId id="274" r:id="rId18"/>
    <p:sldId id="268" r:id="rId19"/>
    <p:sldId id="269" r:id="rId20"/>
    <p:sldId id="270" r:id="rId21"/>
    <p:sldId id="271" r:id="rId22"/>
    <p:sldId id="272" r:id="rId23"/>
    <p:sldId id="257" r:id="rId24"/>
    <p:sldId id="260" r:id="rId25"/>
  </p:sldIdLst>
  <p:sldSz cx="9144000" cy="6858000" type="screen4x3"/>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41">
          <p15:clr>
            <a:srgbClr val="A4A3A4"/>
          </p15:clr>
        </p15:guide>
        <p15:guide id="2" pos="312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97D"/>
    <a:srgbClr val="FFFF99"/>
    <a:srgbClr val="2597FF"/>
    <a:srgbClr val="5B9DFF"/>
    <a:srgbClr val="A80000"/>
    <a:srgbClr val="0097CC"/>
    <a:srgbClr val="009A46"/>
    <a:srgbClr val="D68B1C"/>
    <a:srgbClr val="600060"/>
    <a:srgbClr val="E60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914" y="306"/>
      </p:cViewPr>
      <p:guideLst>
        <p:guide orient="horz" pos="2160"/>
        <p:guide pos="2880"/>
      </p:guideLst>
    </p:cSldViewPr>
  </p:slideViewPr>
  <p:notesTextViewPr>
    <p:cViewPr>
      <p:scale>
        <a:sx n="1" d="1"/>
        <a:sy n="1" d="1"/>
      </p:scale>
      <p:origin x="0" y="0"/>
    </p:cViewPr>
  </p:notesTextViewPr>
  <p:notesViewPr>
    <p:cSldViewPr>
      <p:cViewPr varScale="1">
        <p:scale>
          <a:sx n="118" d="100"/>
          <a:sy n="118" d="100"/>
        </p:scale>
        <p:origin x="-2034" y="-102"/>
      </p:cViewPr>
      <p:guideLst>
        <p:guide orient="horz" pos="2141"/>
        <p:guide pos="3127"/>
      </p:guideLst>
    </p:cSldViewPr>
  </p:notes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student\Desktop\mixing_index.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student\Desktop\gtemp.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student\Desktop\mixing_index.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student\Desktop\mixing_index.xlsx" TargetMode="Externa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___1.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______2.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___3.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v>Case 1-1</c:v>
          </c:tx>
          <c:marker>
            <c:symbol val="none"/>
          </c:marker>
          <c:cat>
            <c:numRef>
              <c:f>case1!$A$2:$A$302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case1!$B$2:$B$302</c:f>
              <c:numCache>
                <c:formatCode>General</c:formatCode>
                <c:ptCount val="301"/>
                <c:pt idx="0">
                  <c:v>5.8696999999999999E-2</c:v>
                </c:pt>
                <c:pt idx="1">
                  <c:v>4.8594999999999999E-2</c:v>
                </c:pt>
                <c:pt idx="2">
                  <c:v>5.2328E-2</c:v>
                </c:pt>
                <c:pt idx="3">
                  <c:v>5.0465000000000003E-2</c:v>
                </c:pt>
                <c:pt idx="4">
                  <c:v>5.0758999999999999E-2</c:v>
                </c:pt>
                <c:pt idx="5">
                  <c:v>5.1045E-2</c:v>
                </c:pt>
                <c:pt idx="6">
                  <c:v>4.9798000000000002E-2</c:v>
                </c:pt>
                <c:pt idx="7">
                  <c:v>4.7946000000000003E-2</c:v>
                </c:pt>
                <c:pt idx="8">
                  <c:v>4.5125999999999999E-2</c:v>
                </c:pt>
                <c:pt idx="9">
                  <c:v>4.7039999999999998E-2</c:v>
                </c:pt>
                <c:pt idx="10">
                  <c:v>5.6124E-2</c:v>
                </c:pt>
                <c:pt idx="11">
                  <c:v>6.4878000000000005E-2</c:v>
                </c:pt>
                <c:pt idx="12">
                  <c:v>6.7113000000000006E-2</c:v>
                </c:pt>
                <c:pt idx="13">
                  <c:v>6.8574999999999997E-2</c:v>
                </c:pt>
                <c:pt idx="14">
                  <c:v>6.9904999999999995E-2</c:v>
                </c:pt>
                <c:pt idx="15">
                  <c:v>7.0536000000000001E-2</c:v>
                </c:pt>
                <c:pt idx="16">
                  <c:v>7.2375999999999996E-2</c:v>
                </c:pt>
                <c:pt idx="17">
                  <c:v>7.22E-2</c:v>
                </c:pt>
                <c:pt idx="18">
                  <c:v>7.2550000000000003E-2</c:v>
                </c:pt>
                <c:pt idx="19">
                  <c:v>7.0091000000000001E-2</c:v>
                </c:pt>
                <c:pt idx="20">
                  <c:v>7.0158999999999999E-2</c:v>
                </c:pt>
                <c:pt idx="21">
                  <c:v>7.3622999999999994E-2</c:v>
                </c:pt>
                <c:pt idx="22">
                  <c:v>8.2012000000000002E-2</c:v>
                </c:pt>
                <c:pt idx="23">
                  <c:v>8.5515999999999995E-2</c:v>
                </c:pt>
                <c:pt idx="24">
                  <c:v>8.4919999999999995E-2</c:v>
                </c:pt>
                <c:pt idx="25">
                  <c:v>9.2220999999999997E-2</c:v>
                </c:pt>
                <c:pt idx="26">
                  <c:v>9.2374999999999999E-2</c:v>
                </c:pt>
                <c:pt idx="27">
                  <c:v>9.6058000000000004E-2</c:v>
                </c:pt>
                <c:pt idx="28">
                  <c:v>9.7505999999999995E-2</c:v>
                </c:pt>
                <c:pt idx="29">
                  <c:v>0.10236099999999999</c:v>
                </c:pt>
                <c:pt idx="30">
                  <c:v>0.105278</c:v>
                </c:pt>
                <c:pt idx="31">
                  <c:v>0.105823</c:v>
                </c:pt>
                <c:pt idx="32">
                  <c:v>0.104944</c:v>
                </c:pt>
                <c:pt idx="33">
                  <c:v>0.10802</c:v>
                </c:pt>
                <c:pt idx="34">
                  <c:v>0.11344799999999999</c:v>
                </c:pt>
                <c:pt idx="35">
                  <c:v>0.11438</c:v>
                </c:pt>
                <c:pt idx="36">
                  <c:v>0.116443</c:v>
                </c:pt>
                <c:pt idx="37">
                  <c:v>0.12</c:v>
                </c:pt>
                <c:pt idx="38">
                  <c:v>0.121034</c:v>
                </c:pt>
                <c:pt idx="39">
                  <c:v>0.12435400000000001</c:v>
                </c:pt>
                <c:pt idx="40">
                  <c:v>0.12668599999999999</c:v>
                </c:pt>
                <c:pt idx="41">
                  <c:v>0.13022300000000001</c:v>
                </c:pt>
                <c:pt idx="42">
                  <c:v>0.127692</c:v>
                </c:pt>
                <c:pt idx="43">
                  <c:v>0.12631300000000001</c:v>
                </c:pt>
                <c:pt idx="44">
                  <c:v>0.12964400000000001</c:v>
                </c:pt>
                <c:pt idx="45">
                  <c:v>0.13227</c:v>
                </c:pt>
                <c:pt idx="46">
                  <c:v>0.13022700000000001</c:v>
                </c:pt>
                <c:pt idx="47">
                  <c:v>0.13298599999999999</c:v>
                </c:pt>
                <c:pt idx="48">
                  <c:v>0.140268</c:v>
                </c:pt>
                <c:pt idx="49">
                  <c:v>0.144291</c:v>
                </c:pt>
                <c:pt idx="50">
                  <c:v>0.151669</c:v>
                </c:pt>
                <c:pt idx="51">
                  <c:v>0.15784699999999999</c:v>
                </c:pt>
                <c:pt idx="52">
                  <c:v>0.15933900000000001</c:v>
                </c:pt>
                <c:pt idx="53">
                  <c:v>0.15818599999999999</c:v>
                </c:pt>
                <c:pt idx="54">
                  <c:v>0.155917</c:v>
                </c:pt>
                <c:pt idx="55">
                  <c:v>0.156277</c:v>
                </c:pt>
                <c:pt idx="56">
                  <c:v>0.15992999999999999</c:v>
                </c:pt>
                <c:pt idx="57">
                  <c:v>0.16237599999999999</c:v>
                </c:pt>
                <c:pt idx="58">
                  <c:v>0.16516900000000001</c:v>
                </c:pt>
                <c:pt idx="59">
                  <c:v>0.17038500000000001</c:v>
                </c:pt>
                <c:pt idx="60">
                  <c:v>0.17365800000000001</c:v>
                </c:pt>
                <c:pt idx="61">
                  <c:v>0.18013999999999999</c:v>
                </c:pt>
                <c:pt idx="62">
                  <c:v>0.18806899999999999</c:v>
                </c:pt>
                <c:pt idx="63">
                  <c:v>0.18836</c:v>
                </c:pt>
                <c:pt idx="64">
                  <c:v>0.18682199999999999</c:v>
                </c:pt>
                <c:pt idx="65">
                  <c:v>0.183833</c:v>
                </c:pt>
                <c:pt idx="66">
                  <c:v>0.185414</c:v>
                </c:pt>
                <c:pt idx="67">
                  <c:v>0.18981700000000001</c:v>
                </c:pt>
                <c:pt idx="68">
                  <c:v>0.19354299999999999</c:v>
                </c:pt>
                <c:pt idx="69">
                  <c:v>0.19992499999999999</c:v>
                </c:pt>
                <c:pt idx="70">
                  <c:v>0.20488700000000001</c:v>
                </c:pt>
                <c:pt idx="71">
                  <c:v>0.206898</c:v>
                </c:pt>
                <c:pt idx="72">
                  <c:v>0.21248</c:v>
                </c:pt>
                <c:pt idx="73">
                  <c:v>0.21657299999999999</c:v>
                </c:pt>
                <c:pt idx="74">
                  <c:v>0.219803</c:v>
                </c:pt>
                <c:pt idx="75">
                  <c:v>0.21945600000000001</c:v>
                </c:pt>
                <c:pt idx="76">
                  <c:v>0.21777299999999999</c:v>
                </c:pt>
                <c:pt idx="77">
                  <c:v>0.22069</c:v>
                </c:pt>
                <c:pt idx="78">
                  <c:v>0.22137599999999999</c:v>
                </c:pt>
                <c:pt idx="79">
                  <c:v>0.22068199999999999</c:v>
                </c:pt>
                <c:pt idx="80">
                  <c:v>0.226077</c:v>
                </c:pt>
                <c:pt idx="81">
                  <c:v>0.230937</c:v>
                </c:pt>
                <c:pt idx="82">
                  <c:v>0.23563799999999999</c:v>
                </c:pt>
                <c:pt idx="83">
                  <c:v>0.241565</c:v>
                </c:pt>
                <c:pt idx="84">
                  <c:v>0.247643</c:v>
                </c:pt>
                <c:pt idx="85">
                  <c:v>0.25083299999999997</c:v>
                </c:pt>
                <c:pt idx="86">
                  <c:v>0.24748100000000001</c:v>
                </c:pt>
                <c:pt idx="87">
                  <c:v>0.246864</c:v>
                </c:pt>
                <c:pt idx="88">
                  <c:v>0.247894</c:v>
                </c:pt>
                <c:pt idx="89">
                  <c:v>0.24968199999999999</c:v>
                </c:pt>
                <c:pt idx="90">
                  <c:v>0.25253199999999998</c:v>
                </c:pt>
                <c:pt idx="91">
                  <c:v>0.25717699999999999</c:v>
                </c:pt>
                <c:pt idx="92">
                  <c:v>0.263548</c:v>
                </c:pt>
                <c:pt idx="93">
                  <c:v>0.268322</c:v>
                </c:pt>
                <c:pt idx="94">
                  <c:v>0.272316</c:v>
                </c:pt>
                <c:pt idx="95">
                  <c:v>0.27649499999999999</c:v>
                </c:pt>
                <c:pt idx="96">
                  <c:v>0.276142</c:v>
                </c:pt>
                <c:pt idx="97">
                  <c:v>0.277478</c:v>
                </c:pt>
                <c:pt idx="98">
                  <c:v>0.27833799999999997</c:v>
                </c:pt>
                <c:pt idx="99">
                  <c:v>0.28075</c:v>
                </c:pt>
                <c:pt idx="100">
                  <c:v>0.28384199999999998</c:v>
                </c:pt>
                <c:pt idx="101">
                  <c:v>0.28344799999999998</c:v>
                </c:pt>
                <c:pt idx="102">
                  <c:v>0.285964</c:v>
                </c:pt>
                <c:pt idx="103">
                  <c:v>0.28953699999999999</c:v>
                </c:pt>
                <c:pt idx="104">
                  <c:v>0.29388199999999998</c:v>
                </c:pt>
                <c:pt idx="105">
                  <c:v>0.30275099999999999</c:v>
                </c:pt>
                <c:pt idx="106">
                  <c:v>0.30378100000000002</c:v>
                </c:pt>
                <c:pt idx="107">
                  <c:v>0.30931900000000001</c:v>
                </c:pt>
                <c:pt idx="108">
                  <c:v>0.30950299999999997</c:v>
                </c:pt>
                <c:pt idx="109">
                  <c:v>0.31323499999999999</c:v>
                </c:pt>
                <c:pt idx="110">
                  <c:v>0.31681599999999999</c:v>
                </c:pt>
                <c:pt idx="111">
                  <c:v>0.31844099999999997</c:v>
                </c:pt>
                <c:pt idx="112">
                  <c:v>0.32250400000000001</c:v>
                </c:pt>
                <c:pt idx="113">
                  <c:v>0.325907</c:v>
                </c:pt>
                <c:pt idx="114">
                  <c:v>0.32974199999999998</c:v>
                </c:pt>
                <c:pt idx="115">
                  <c:v>0.33283299999999999</c:v>
                </c:pt>
                <c:pt idx="116">
                  <c:v>0.33841599999999999</c:v>
                </c:pt>
                <c:pt idx="117">
                  <c:v>0.34069100000000002</c:v>
                </c:pt>
                <c:pt idx="118">
                  <c:v>0.34208300000000003</c:v>
                </c:pt>
                <c:pt idx="119">
                  <c:v>0.34230500000000003</c:v>
                </c:pt>
                <c:pt idx="120">
                  <c:v>0.34485500000000002</c:v>
                </c:pt>
                <c:pt idx="121">
                  <c:v>0.34886200000000001</c:v>
                </c:pt>
                <c:pt idx="122">
                  <c:v>0.34998099999999999</c:v>
                </c:pt>
                <c:pt idx="123">
                  <c:v>0.35388500000000001</c:v>
                </c:pt>
                <c:pt idx="124">
                  <c:v>0.35598400000000002</c:v>
                </c:pt>
                <c:pt idx="125">
                  <c:v>0.36111900000000002</c:v>
                </c:pt>
                <c:pt idx="126">
                  <c:v>0.36555100000000001</c:v>
                </c:pt>
                <c:pt idx="127">
                  <c:v>0.37045499999999998</c:v>
                </c:pt>
                <c:pt idx="128">
                  <c:v>0.37424400000000002</c:v>
                </c:pt>
                <c:pt idx="129">
                  <c:v>0.37669799999999998</c:v>
                </c:pt>
                <c:pt idx="130">
                  <c:v>0.37938899999999998</c:v>
                </c:pt>
                <c:pt idx="131">
                  <c:v>0.37826100000000001</c:v>
                </c:pt>
                <c:pt idx="132">
                  <c:v>0.38126300000000002</c:v>
                </c:pt>
                <c:pt idx="133">
                  <c:v>0.38186399999999998</c:v>
                </c:pt>
                <c:pt idx="134">
                  <c:v>0.38506200000000002</c:v>
                </c:pt>
                <c:pt idx="135">
                  <c:v>0.38822899999999999</c:v>
                </c:pt>
                <c:pt idx="136">
                  <c:v>0.39419199999999999</c:v>
                </c:pt>
                <c:pt idx="137">
                  <c:v>0.40265800000000002</c:v>
                </c:pt>
                <c:pt idx="138">
                  <c:v>0.40523399999999998</c:v>
                </c:pt>
                <c:pt idx="139">
                  <c:v>0.40588999999999997</c:v>
                </c:pt>
                <c:pt idx="140">
                  <c:v>0.40776299999999999</c:v>
                </c:pt>
                <c:pt idx="141">
                  <c:v>0.41009699999999999</c:v>
                </c:pt>
                <c:pt idx="142">
                  <c:v>0.40954099999999999</c:v>
                </c:pt>
                <c:pt idx="143">
                  <c:v>0.410443</c:v>
                </c:pt>
                <c:pt idx="144">
                  <c:v>0.41332999999999998</c:v>
                </c:pt>
                <c:pt idx="145">
                  <c:v>0.414103</c:v>
                </c:pt>
                <c:pt idx="146">
                  <c:v>0.41795900000000002</c:v>
                </c:pt>
                <c:pt idx="147">
                  <c:v>0.42545300000000003</c:v>
                </c:pt>
                <c:pt idx="148">
                  <c:v>0.43103999999999998</c:v>
                </c:pt>
                <c:pt idx="149">
                  <c:v>0.43443199999999998</c:v>
                </c:pt>
                <c:pt idx="150">
                  <c:v>0.43668299999999999</c:v>
                </c:pt>
                <c:pt idx="151">
                  <c:v>0.44112899999999999</c:v>
                </c:pt>
                <c:pt idx="152">
                  <c:v>0.44176799999999999</c:v>
                </c:pt>
                <c:pt idx="153">
                  <c:v>0.43869799999999998</c:v>
                </c:pt>
                <c:pt idx="154">
                  <c:v>0.44020799999999999</c:v>
                </c:pt>
                <c:pt idx="155">
                  <c:v>0.444193</c:v>
                </c:pt>
                <c:pt idx="156">
                  <c:v>0.44795800000000002</c:v>
                </c:pt>
                <c:pt idx="157">
                  <c:v>0.45210299999999998</c:v>
                </c:pt>
                <c:pt idx="158">
                  <c:v>0.45606400000000002</c:v>
                </c:pt>
                <c:pt idx="159">
                  <c:v>0.45961299999999999</c:v>
                </c:pt>
                <c:pt idx="160">
                  <c:v>0.46165600000000001</c:v>
                </c:pt>
                <c:pt idx="161">
                  <c:v>0.46641199999999999</c:v>
                </c:pt>
                <c:pt idx="162">
                  <c:v>0.46831299999999998</c:v>
                </c:pt>
                <c:pt idx="163">
                  <c:v>0.47114400000000001</c:v>
                </c:pt>
                <c:pt idx="164">
                  <c:v>0.47284999999999999</c:v>
                </c:pt>
                <c:pt idx="165">
                  <c:v>0.47527399999999997</c:v>
                </c:pt>
                <c:pt idx="166">
                  <c:v>0.479105</c:v>
                </c:pt>
                <c:pt idx="167">
                  <c:v>0.48238199999999998</c:v>
                </c:pt>
                <c:pt idx="168">
                  <c:v>0.48552099999999998</c:v>
                </c:pt>
                <c:pt idx="169">
                  <c:v>0.48969299999999999</c:v>
                </c:pt>
                <c:pt idx="170">
                  <c:v>0.49153000000000002</c:v>
                </c:pt>
                <c:pt idx="171">
                  <c:v>0.49324600000000002</c:v>
                </c:pt>
                <c:pt idx="172">
                  <c:v>0.49654500000000001</c:v>
                </c:pt>
                <c:pt idx="173">
                  <c:v>0.50098200000000004</c:v>
                </c:pt>
                <c:pt idx="174">
                  <c:v>0.50203299999999995</c:v>
                </c:pt>
                <c:pt idx="175">
                  <c:v>0.500969</c:v>
                </c:pt>
                <c:pt idx="176">
                  <c:v>0.50103699999999995</c:v>
                </c:pt>
                <c:pt idx="177">
                  <c:v>0.50567799999999996</c:v>
                </c:pt>
                <c:pt idx="178">
                  <c:v>0.50780999999999998</c:v>
                </c:pt>
                <c:pt idx="179">
                  <c:v>0.513243</c:v>
                </c:pt>
                <c:pt idx="180">
                  <c:v>0.51415</c:v>
                </c:pt>
                <c:pt idx="181">
                  <c:v>0.52026700000000003</c:v>
                </c:pt>
                <c:pt idx="182">
                  <c:v>0.52232800000000001</c:v>
                </c:pt>
                <c:pt idx="183">
                  <c:v>0.52323299999999995</c:v>
                </c:pt>
                <c:pt idx="184">
                  <c:v>0.52569100000000002</c:v>
                </c:pt>
                <c:pt idx="185">
                  <c:v>0.52716600000000002</c:v>
                </c:pt>
                <c:pt idx="186">
                  <c:v>0.52965899999999999</c:v>
                </c:pt>
                <c:pt idx="187">
                  <c:v>0.53465799999999997</c:v>
                </c:pt>
                <c:pt idx="188">
                  <c:v>0.53786900000000004</c:v>
                </c:pt>
                <c:pt idx="189">
                  <c:v>0.54220900000000005</c:v>
                </c:pt>
                <c:pt idx="190">
                  <c:v>0.54393599999999998</c:v>
                </c:pt>
                <c:pt idx="191">
                  <c:v>0.54641600000000001</c:v>
                </c:pt>
                <c:pt idx="192">
                  <c:v>0.54862299999999997</c:v>
                </c:pt>
                <c:pt idx="193">
                  <c:v>0.55022000000000004</c:v>
                </c:pt>
                <c:pt idx="194">
                  <c:v>0.55140100000000003</c:v>
                </c:pt>
                <c:pt idx="195">
                  <c:v>0.55237000000000003</c:v>
                </c:pt>
                <c:pt idx="196">
                  <c:v>0.55627199999999999</c:v>
                </c:pt>
                <c:pt idx="197">
                  <c:v>0.55928299999999997</c:v>
                </c:pt>
                <c:pt idx="198">
                  <c:v>0.56223599999999996</c:v>
                </c:pt>
                <c:pt idx="199">
                  <c:v>0.561469</c:v>
                </c:pt>
                <c:pt idx="200">
                  <c:v>0.56459000000000004</c:v>
                </c:pt>
                <c:pt idx="201">
                  <c:v>0.56717899999999999</c:v>
                </c:pt>
                <c:pt idx="202">
                  <c:v>0.56963600000000003</c:v>
                </c:pt>
                <c:pt idx="203">
                  <c:v>0.57042300000000001</c:v>
                </c:pt>
                <c:pt idx="204">
                  <c:v>0.57305300000000003</c:v>
                </c:pt>
                <c:pt idx="205">
                  <c:v>0.57729900000000001</c:v>
                </c:pt>
                <c:pt idx="206">
                  <c:v>0.57830499999999996</c:v>
                </c:pt>
                <c:pt idx="207">
                  <c:v>0.58295300000000005</c:v>
                </c:pt>
                <c:pt idx="208">
                  <c:v>0.58422499999999999</c:v>
                </c:pt>
                <c:pt idx="209">
                  <c:v>0.58720600000000001</c:v>
                </c:pt>
                <c:pt idx="210">
                  <c:v>0.58962800000000004</c:v>
                </c:pt>
                <c:pt idx="211">
                  <c:v>0.59114599999999995</c:v>
                </c:pt>
                <c:pt idx="212">
                  <c:v>0.59334500000000001</c:v>
                </c:pt>
                <c:pt idx="213">
                  <c:v>0.59569799999999995</c:v>
                </c:pt>
                <c:pt idx="214">
                  <c:v>0.59746299999999997</c:v>
                </c:pt>
                <c:pt idx="215">
                  <c:v>0.59881499999999999</c:v>
                </c:pt>
                <c:pt idx="216">
                  <c:v>0.60185200000000005</c:v>
                </c:pt>
                <c:pt idx="217">
                  <c:v>0.602885</c:v>
                </c:pt>
                <c:pt idx="218">
                  <c:v>0.60522799999999999</c:v>
                </c:pt>
                <c:pt idx="219">
                  <c:v>0.60780699999999999</c:v>
                </c:pt>
                <c:pt idx="220">
                  <c:v>0.60990299999999997</c:v>
                </c:pt>
                <c:pt idx="221">
                  <c:v>0.61100200000000005</c:v>
                </c:pt>
                <c:pt idx="222">
                  <c:v>0.61351599999999995</c:v>
                </c:pt>
                <c:pt idx="223">
                  <c:v>0.61473800000000001</c:v>
                </c:pt>
                <c:pt idx="224">
                  <c:v>0.61801300000000003</c:v>
                </c:pt>
                <c:pt idx="225">
                  <c:v>0.61856999999999995</c:v>
                </c:pt>
                <c:pt idx="226">
                  <c:v>0.62302999999999997</c:v>
                </c:pt>
                <c:pt idx="227">
                  <c:v>0.62680800000000003</c:v>
                </c:pt>
                <c:pt idx="228">
                  <c:v>0.62720699999999996</c:v>
                </c:pt>
                <c:pt idx="229">
                  <c:v>0.62883699999999998</c:v>
                </c:pt>
                <c:pt idx="230">
                  <c:v>0.62827100000000002</c:v>
                </c:pt>
                <c:pt idx="231">
                  <c:v>0.63347600000000004</c:v>
                </c:pt>
                <c:pt idx="232">
                  <c:v>0.63488699999999998</c:v>
                </c:pt>
                <c:pt idx="233">
                  <c:v>0.63727</c:v>
                </c:pt>
                <c:pt idx="234">
                  <c:v>0.63770000000000004</c:v>
                </c:pt>
                <c:pt idx="235">
                  <c:v>0.64024800000000004</c:v>
                </c:pt>
                <c:pt idx="236">
                  <c:v>0.64452399999999999</c:v>
                </c:pt>
                <c:pt idx="237">
                  <c:v>0.64659500000000003</c:v>
                </c:pt>
                <c:pt idx="238">
                  <c:v>0.64999099999999999</c:v>
                </c:pt>
                <c:pt idx="239">
                  <c:v>0.65212999999999999</c:v>
                </c:pt>
                <c:pt idx="240">
                  <c:v>0.65314499999999998</c:v>
                </c:pt>
                <c:pt idx="241">
                  <c:v>0.65425800000000001</c:v>
                </c:pt>
                <c:pt idx="242">
                  <c:v>0.65514799999999995</c:v>
                </c:pt>
                <c:pt idx="243">
                  <c:v>0.65566999999999998</c:v>
                </c:pt>
                <c:pt idx="244">
                  <c:v>0.65869100000000003</c:v>
                </c:pt>
                <c:pt idx="245">
                  <c:v>0.66048799999999996</c:v>
                </c:pt>
                <c:pt idx="246">
                  <c:v>0.66313900000000003</c:v>
                </c:pt>
                <c:pt idx="247">
                  <c:v>0.66767200000000004</c:v>
                </c:pt>
                <c:pt idx="248">
                  <c:v>0.66925599999999996</c:v>
                </c:pt>
                <c:pt idx="249">
                  <c:v>0.66875399999999996</c:v>
                </c:pt>
                <c:pt idx="250">
                  <c:v>0.66879100000000002</c:v>
                </c:pt>
                <c:pt idx="251">
                  <c:v>0.67186100000000004</c:v>
                </c:pt>
                <c:pt idx="252">
                  <c:v>0.67225000000000001</c:v>
                </c:pt>
                <c:pt idx="253">
                  <c:v>0.67306699999999997</c:v>
                </c:pt>
                <c:pt idx="254">
                  <c:v>0.67434000000000005</c:v>
                </c:pt>
                <c:pt idx="255">
                  <c:v>0.67667200000000005</c:v>
                </c:pt>
                <c:pt idx="256">
                  <c:v>0.67906699999999998</c:v>
                </c:pt>
                <c:pt idx="257">
                  <c:v>0.68057500000000004</c:v>
                </c:pt>
                <c:pt idx="258">
                  <c:v>0.68181499999999995</c:v>
                </c:pt>
                <c:pt idx="259">
                  <c:v>0.683033</c:v>
                </c:pt>
                <c:pt idx="260">
                  <c:v>0.68488899999999997</c:v>
                </c:pt>
                <c:pt idx="261">
                  <c:v>0.68687799999999999</c:v>
                </c:pt>
                <c:pt idx="262">
                  <c:v>0.68784500000000004</c:v>
                </c:pt>
                <c:pt idx="263">
                  <c:v>0.69077900000000003</c:v>
                </c:pt>
                <c:pt idx="264">
                  <c:v>0.69185200000000002</c:v>
                </c:pt>
                <c:pt idx="265">
                  <c:v>0.69305300000000003</c:v>
                </c:pt>
                <c:pt idx="266">
                  <c:v>0.696079</c:v>
                </c:pt>
                <c:pt idx="267">
                  <c:v>0.69799199999999995</c:v>
                </c:pt>
                <c:pt idx="268">
                  <c:v>0.69986000000000004</c:v>
                </c:pt>
                <c:pt idx="269">
                  <c:v>0.70027700000000004</c:v>
                </c:pt>
                <c:pt idx="270">
                  <c:v>0.70123899999999995</c:v>
                </c:pt>
                <c:pt idx="271">
                  <c:v>0.70237000000000005</c:v>
                </c:pt>
                <c:pt idx="272">
                  <c:v>0.70268200000000003</c:v>
                </c:pt>
                <c:pt idx="273">
                  <c:v>0.70585799999999999</c:v>
                </c:pt>
                <c:pt idx="274">
                  <c:v>0.70665100000000003</c:v>
                </c:pt>
                <c:pt idx="275">
                  <c:v>0.70569499999999996</c:v>
                </c:pt>
                <c:pt idx="276">
                  <c:v>0.70785399999999998</c:v>
                </c:pt>
                <c:pt idx="277">
                  <c:v>0.71094199999999996</c:v>
                </c:pt>
                <c:pt idx="278">
                  <c:v>0.71336100000000002</c:v>
                </c:pt>
                <c:pt idx="279">
                  <c:v>0.71332399999999996</c:v>
                </c:pt>
                <c:pt idx="280">
                  <c:v>0.71428700000000001</c:v>
                </c:pt>
                <c:pt idx="281">
                  <c:v>0.71717600000000004</c:v>
                </c:pt>
                <c:pt idx="282">
                  <c:v>0.71860599999999997</c:v>
                </c:pt>
                <c:pt idx="283">
                  <c:v>0.72050700000000001</c:v>
                </c:pt>
                <c:pt idx="284">
                  <c:v>0.72321000000000002</c:v>
                </c:pt>
                <c:pt idx="285">
                  <c:v>0.723275</c:v>
                </c:pt>
                <c:pt idx="286">
                  <c:v>0.72602500000000003</c:v>
                </c:pt>
                <c:pt idx="287">
                  <c:v>0.72840400000000005</c:v>
                </c:pt>
                <c:pt idx="288">
                  <c:v>0.729518</c:v>
                </c:pt>
                <c:pt idx="289">
                  <c:v>0.73106199999999999</c:v>
                </c:pt>
                <c:pt idx="290">
                  <c:v>0.73133800000000004</c:v>
                </c:pt>
                <c:pt idx="291">
                  <c:v>0.73241599999999996</c:v>
                </c:pt>
                <c:pt idx="292">
                  <c:v>0.734321</c:v>
                </c:pt>
                <c:pt idx="293">
                  <c:v>0.73435600000000001</c:v>
                </c:pt>
                <c:pt idx="294">
                  <c:v>0.73665400000000003</c:v>
                </c:pt>
                <c:pt idx="295">
                  <c:v>0.73802900000000005</c:v>
                </c:pt>
                <c:pt idx="296">
                  <c:v>0.73893699999999995</c:v>
                </c:pt>
                <c:pt idx="297">
                  <c:v>0.74110299999999996</c:v>
                </c:pt>
                <c:pt idx="298">
                  <c:v>0.74246900000000005</c:v>
                </c:pt>
                <c:pt idx="299">
                  <c:v>0.73997100000000005</c:v>
                </c:pt>
                <c:pt idx="300">
                  <c:v>0.73994800000000005</c:v>
                </c:pt>
              </c:numCache>
            </c:numRef>
          </c:val>
          <c:smooth val="0"/>
        </c:ser>
        <c:ser>
          <c:idx val="2"/>
          <c:order val="1"/>
          <c:tx>
            <c:v>Case 1-2</c:v>
          </c:tx>
          <c:marker>
            <c:symbol val="none"/>
          </c:marker>
          <c:cat>
            <c:numRef>
              <c:f>case1!$A$2:$A$302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case1!$C$2:$C$302</c:f>
              <c:numCache>
                <c:formatCode>General</c:formatCode>
                <c:ptCount val="301"/>
                <c:pt idx="0">
                  <c:v>5.2547000000000003E-2</c:v>
                </c:pt>
                <c:pt idx="1">
                  <c:v>7.0718000000000003E-2</c:v>
                </c:pt>
                <c:pt idx="2">
                  <c:v>7.1239999999999998E-2</c:v>
                </c:pt>
                <c:pt idx="3">
                  <c:v>7.1056999999999995E-2</c:v>
                </c:pt>
                <c:pt idx="4">
                  <c:v>7.0985000000000006E-2</c:v>
                </c:pt>
                <c:pt idx="5">
                  <c:v>6.8940000000000001E-2</c:v>
                </c:pt>
                <c:pt idx="6">
                  <c:v>6.6507999999999998E-2</c:v>
                </c:pt>
                <c:pt idx="7">
                  <c:v>6.3508999999999996E-2</c:v>
                </c:pt>
                <c:pt idx="8">
                  <c:v>6.3671000000000005E-2</c:v>
                </c:pt>
                <c:pt idx="9">
                  <c:v>6.8398E-2</c:v>
                </c:pt>
                <c:pt idx="10">
                  <c:v>7.4203000000000005E-2</c:v>
                </c:pt>
                <c:pt idx="11">
                  <c:v>8.1965999999999997E-2</c:v>
                </c:pt>
                <c:pt idx="12">
                  <c:v>9.0015999999999999E-2</c:v>
                </c:pt>
                <c:pt idx="13">
                  <c:v>0.104506</c:v>
                </c:pt>
                <c:pt idx="14">
                  <c:v>0.11178200000000001</c:v>
                </c:pt>
                <c:pt idx="15">
                  <c:v>0.117632</c:v>
                </c:pt>
                <c:pt idx="16">
                  <c:v>0.12767000000000001</c:v>
                </c:pt>
                <c:pt idx="17">
                  <c:v>0.13080900000000001</c:v>
                </c:pt>
                <c:pt idx="18">
                  <c:v>0.132966</c:v>
                </c:pt>
                <c:pt idx="19">
                  <c:v>0.13064799999999999</c:v>
                </c:pt>
                <c:pt idx="20">
                  <c:v>0.13078100000000001</c:v>
                </c:pt>
                <c:pt idx="21">
                  <c:v>0.14247000000000001</c:v>
                </c:pt>
                <c:pt idx="22">
                  <c:v>0.15354300000000001</c:v>
                </c:pt>
                <c:pt idx="23">
                  <c:v>0.16855700000000001</c:v>
                </c:pt>
                <c:pt idx="24">
                  <c:v>0.177201</c:v>
                </c:pt>
                <c:pt idx="25">
                  <c:v>0.18457999999999999</c:v>
                </c:pt>
                <c:pt idx="26">
                  <c:v>0.190972</c:v>
                </c:pt>
                <c:pt idx="27">
                  <c:v>0.19775799999999999</c:v>
                </c:pt>
                <c:pt idx="28">
                  <c:v>0.20784900000000001</c:v>
                </c:pt>
                <c:pt idx="29">
                  <c:v>0.21959799999999999</c:v>
                </c:pt>
                <c:pt idx="30">
                  <c:v>0.22594600000000001</c:v>
                </c:pt>
                <c:pt idx="31">
                  <c:v>0.231347</c:v>
                </c:pt>
                <c:pt idx="32">
                  <c:v>0.23028599999999999</c:v>
                </c:pt>
                <c:pt idx="33">
                  <c:v>0.238676</c:v>
                </c:pt>
                <c:pt idx="34">
                  <c:v>0.24803700000000001</c:v>
                </c:pt>
                <c:pt idx="35">
                  <c:v>0.26360499999999998</c:v>
                </c:pt>
                <c:pt idx="36">
                  <c:v>0.28448600000000002</c:v>
                </c:pt>
                <c:pt idx="37">
                  <c:v>0.300367</c:v>
                </c:pt>
                <c:pt idx="38">
                  <c:v>0.31120399999999998</c:v>
                </c:pt>
                <c:pt idx="39">
                  <c:v>0.31519200000000003</c:v>
                </c:pt>
                <c:pt idx="40">
                  <c:v>0.31909500000000002</c:v>
                </c:pt>
                <c:pt idx="41">
                  <c:v>0.32066099999999997</c:v>
                </c:pt>
                <c:pt idx="42">
                  <c:v>0.32430999999999999</c:v>
                </c:pt>
                <c:pt idx="43">
                  <c:v>0.33038899999999999</c:v>
                </c:pt>
                <c:pt idx="44">
                  <c:v>0.34126400000000001</c:v>
                </c:pt>
                <c:pt idx="45">
                  <c:v>0.35878399999999999</c:v>
                </c:pt>
                <c:pt idx="46">
                  <c:v>0.36721199999999998</c:v>
                </c:pt>
                <c:pt idx="47">
                  <c:v>0.37281999999999998</c:v>
                </c:pt>
                <c:pt idx="48">
                  <c:v>0.382938</c:v>
                </c:pt>
                <c:pt idx="49">
                  <c:v>0.39573399999999997</c:v>
                </c:pt>
                <c:pt idx="50">
                  <c:v>0.409109</c:v>
                </c:pt>
                <c:pt idx="51">
                  <c:v>0.42161799999999999</c:v>
                </c:pt>
                <c:pt idx="52">
                  <c:v>0.43077300000000002</c:v>
                </c:pt>
                <c:pt idx="53">
                  <c:v>0.441052</c:v>
                </c:pt>
                <c:pt idx="54">
                  <c:v>0.44326500000000002</c:v>
                </c:pt>
                <c:pt idx="55">
                  <c:v>0.448849</c:v>
                </c:pt>
                <c:pt idx="56">
                  <c:v>0.46065899999999999</c:v>
                </c:pt>
                <c:pt idx="57">
                  <c:v>0.47764699999999999</c:v>
                </c:pt>
                <c:pt idx="58">
                  <c:v>0.49284699999999998</c:v>
                </c:pt>
                <c:pt idx="59">
                  <c:v>0.50914800000000004</c:v>
                </c:pt>
                <c:pt idx="60">
                  <c:v>0.51738499999999998</c:v>
                </c:pt>
                <c:pt idx="61">
                  <c:v>0.52480400000000005</c:v>
                </c:pt>
                <c:pt idx="62">
                  <c:v>0.52633200000000002</c:v>
                </c:pt>
                <c:pt idx="63">
                  <c:v>0.53580499999999998</c:v>
                </c:pt>
                <c:pt idx="64">
                  <c:v>0.54406200000000005</c:v>
                </c:pt>
                <c:pt idx="65">
                  <c:v>0.55253200000000002</c:v>
                </c:pt>
                <c:pt idx="66">
                  <c:v>0.56226699999999996</c:v>
                </c:pt>
                <c:pt idx="67">
                  <c:v>0.575878</c:v>
                </c:pt>
                <c:pt idx="68">
                  <c:v>0.58705099999999999</c:v>
                </c:pt>
                <c:pt idx="69">
                  <c:v>0.59220799999999996</c:v>
                </c:pt>
                <c:pt idx="70">
                  <c:v>0.598688</c:v>
                </c:pt>
                <c:pt idx="71">
                  <c:v>0.61021700000000001</c:v>
                </c:pt>
                <c:pt idx="72">
                  <c:v>0.62253999999999998</c:v>
                </c:pt>
                <c:pt idx="73">
                  <c:v>0.62763500000000005</c:v>
                </c:pt>
                <c:pt idx="74">
                  <c:v>0.63843000000000005</c:v>
                </c:pt>
                <c:pt idx="75">
                  <c:v>0.64821200000000001</c:v>
                </c:pt>
                <c:pt idx="76">
                  <c:v>0.65256199999999998</c:v>
                </c:pt>
                <c:pt idx="77">
                  <c:v>0.660246</c:v>
                </c:pt>
                <c:pt idx="78">
                  <c:v>0.67039000000000004</c:v>
                </c:pt>
                <c:pt idx="79">
                  <c:v>0.68127700000000002</c:v>
                </c:pt>
                <c:pt idx="80">
                  <c:v>0.69559300000000002</c:v>
                </c:pt>
                <c:pt idx="81">
                  <c:v>0.70567599999999997</c:v>
                </c:pt>
                <c:pt idx="82">
                  <c:v>0.711673</c:v>
                </c:pt>
                <c:pt idx="83">
                  <c:v>0.71821900000000005</c:v>
                </c:pt>
                <c:pt idx="84">
                  <c:v>0.72491000000000005</c:v>
                </c:pt>
                <c:pt idx="85">
                  <c:v>0.73156900000000002</c:v>
                </c:pt>
                <c:pt idx="86">
                  <c:v>0.73677199999999998</c:v>
                </c:pt>
                <c:pt idx="87">
                  <c:v>0.75035600000000002</c:v>
                </c:pt>
                <c:pt idx="88">
                  <c:v>0.75846899999999995</c:v>
                </c:pt>
                <c:pt idx="89">
                  <c:v>0.76439100000000004</c:v>
                </c:pt>
                <c:pt idx="90">
                  <c:v>0.763123</c:v>
                </c:pt>
                <c:pt idx="91">
                  <c:v>0.77252100000000001</c:v>
                </c:pt>
                <c:pt idx="92">
                  <c:v>0.77812000000000003</c:v>
                </c:pt>
                <c:pt idx="93">
                  <c:v>0.78336399999999995</c:v>
                </c:pt>
                <c:pt idx="94">
                  <c:v>0.792377</c:v>
                </c:pt>
                <c:pt idx="95">
                  <c:v>0.79772100000000001</c:v>
                </c:pt>
                <c:pt idx="96">
                  <c:v>0.80232999999999999</c:v>
                </c:pt>
                <c:pt idx="97">
                  <c:v>0.80536600000000003</c:v>
                </c:pt>
                <c:pt idx="98">
                  <c:v>0.81081999999999999</c:v>
                </c:pt>
                <c:pt idx="99">
                  <c:v>0.81582299999999996</c:v>
                </c:pt>
                <c:pt idx="100">
                  <c:v>0.82384100000000005</c:v>
                </c:pt>
                <c:pt idx="101">
                  <c:v>0.82815700000000003</c:v>
                </c:pt>
                <c:pt idx="102">
                  <c:v>0.83274999999999999</c:v>
                </c:pt>
                <c:pt idx="103">
                  <c:v>0.83750500000000005</c:v>
                </c:pt>
                <c:pt idx="104">
                  <c:v>0.84243699999999999</c:v>
                </c:pt>
                <c:pt idx="105">
                  <c:v>0.84562899999999996</c:v>
                </c:pt>
                <c:pt idx="106">
                  <c:v>0.84755100000000005</c:v>
                </c:pt>
                <c:pt idx="107">
                  <c:v>0.85097999999999996</c:v>
                </c:pt>
                <c:pt idx="108">
                  <c:v>0.85345499999999996</c:v>
                </c:pt>
                <c:pt idx="109">
                  <c:v>0.85590500000000003</c:v>
                </c:pt>
                <c:pt idx="110">
                  <c:v>0.86163199999999995</c:v>
                </c:pt>
                <c:pt idx="111">
                  <c:v>0.86599199999999998</c:v>
                </c:pt>
                <c:pt idx="112">
                  <c:v>0.870166</c:v>
                </c:pt>
                <c:pt idx="113">
                  <c:v>0.872946</c:v>
                </c:pt>
                <c:pt idx="114">
                  <c:v>0.87711899999999998</c:v>
                </c:pt>
                <c:pt idx="115">
                  <c:v>0.87980100000000006</c:v>
                </c:pt>
                <c:pt idx="116">
                  <c:v>0.88190100000000005</c:v>
                </c:pt>
                <c:pt idx="117">
                  <c:v>0.88428099999999998</c:v>
                </c:pt>
                <c:pt idx="118">
                  <c:v>0.88591200000000003</c:v>
                </c:pt>
                <c:pt idx="119">
                  <c:v>0.88708500000000001</c:v>
                </c:pt>
                <c:pt idx="120">
                  <c:v>0.89035399999999998</c:v>
                </c:pt>
                <c:pt idx="121">
                  <c:v>0.88863199999999998</c:v>
                </c:pt>
                <c:pt idx="122">
                  <c:v>0.89204600000000001</c:v>
                </c:pt>
                <c:pt idx="123">
                  <c:v>0.89319000000000004</c:v>
                </c:pt>
                <c:pt idx="124">
                  <c:v>0.89515599999999995</c:v>
                </c:pt>
                <c:pt idx="125">
                  <c:v>0.90075000000000005</c:v>
                </c:pt>
                <c:pt idx="126">
                  <c:v>0.90197099999999997</c:v>
                </c:pt>
                <c:pt idx="127">
                  <c:v>0.90132699999999999</c:v>
                </c:pt>
                <c:pt idx="128">
                  <c:v>0.90197300000000002</c:v>
                </c:pt>
                <c:pt idx="129">
                  <c:v>0.90420299999999998</c:v>
                </c:pt>
                <c:pt idx="130">
                  <c:v>0.90591600000000005</c:v>
                </c:pt>
                <c:pt idx="131">
                  <c:v>0.90769299999999997</c:v>
                </c:pt>
                <c:pt idx="132">
                  <c:v>0.911547</c:v>
                </c:pt>
                <c:pt idx="133">
                  <c:v>0.91203800000000002</c:v>
                </c:pt>
                <c:pt idx="134">
                  <c:v>0.91578400000000004</c:v>
                </c:pt>
                <c:pt idx="135">
                  <c:v>0.91850200000000004</c:v>
                </c:pt>
                <c:pt idx="136">
                  <c:v>0.91840900000000003</c:v>
                </c:pt>
                <c:pt idx="137">
                  <c:v>0.91939899999999997</c:v>
                </c:pt>
                <c:pt idx="138">
                  <c:v>0.92189100000000002</c:v>
                </c:pt>
                <c:pt idx="139">
                  <c:v>0.92264599999999997</c:v>
                </c:pt>
                <c:pt idx="140">
                  <c:v>0.92323599999999995</c:v>
                </c:pt>
                <c:pt idx="141">
                  <c:v>0.92414499999999999</c:v>
                </c:pt>
                <c:pt idx="142">
                  <c:v>0.92451799999999995</c:v>
                </c:pt>
                <c:pt idx="143">
                  <c:v>0.92456300000000002</c:v>
                </c:pt>
                <c:pt idx="144">
                  <c:v>0.92571700000000001</c:v>
                </c:pt>
                <c:pt idx="145">
                  <c:v>0.92641200000000001</c:v>
                </c:pt>
                <c:pt idx="146">
                  <c:v>0.92698700000000001</c:v>
                </c:pt>
                <c:pt idx="147">
                  <c:v>0.92845599999999995</c:v>
                </c:pt>
                <c:pt idx="148">
                  <c:v>0.93035100000000004</c:v>
                </c:pt>
                <c:pt idx="149">
                  <c:v>0.93072900000000003</c:v>
                </c:pt>
                <c:pt idx="150">
                  <c:v>0.93190899999999999</c:v>
                </c:pt>
                <c:pt idx="151">
                  <c:v>0.93102600000000002</c:v>
                </c:pt>
                <c:pt idx="152">
                  <c:v>0.93106699999999998</c:v>
                </c:pt>
                <c:pt idx="153">
                  <c:v>0.93111699999999997</c:v>
                </c:pt>
                <c:pt idx="154">
                  <c:v>0.93303199999999997</c:v>
                </c:pt>
                <c:pt idx="155">
                  <c:v>0.93349700000000002</c:v>
                </c:pt>
                <c:pt idx="156">
                  <c:v>0.93417700000000004</c:v>
                </c:pt>
                <c:pt idx="157">
                  <c:v>0.93510899999999997</c:v>
                </c:pt>
                <c:pt idx="158">
                  <c:v>0.93582200000000004</c:v>
                </c:pt>
                <c:pt idx="159">
                  <c:v>0.93623000000000001</c:v>
                </c:pt>
                <c:pt idx="160">
                  <c:v>0.93708400000000003</c:v>
                </c:pt>
                <c:pt idx="161">
                  <c:v>0.93573700000000004</c:v>
                </c:pt>
                <c:pt idx="162">
                  <c:v>0.93651300000000004</c:v>
                </c:pt>
                <c:pt idx="163">
                  <c:v>0.93815999999999999</c:v>
                </c:pt>
                <c:pt idx="164">
                  <c:v>0.937469</c:v>
                </c:pt>
                <c:pt idx="165">
                  <c:v>0.93841600000000003</c:v>
                </c:pt>
                <c:pt idx="166">
                  <c:v>0.93881000000000003</c:v>
                </c:pt>
                <c:pt idx="167">
                  <c:v>0.939052</c:v>
                </c:pt>
                <c:pt idx="168">
                  <c:v>0.93943699999999997</c:v>
                </c:pt>
                <c:pt idx="169">
                  <c:v>0.94009500000000001</c:v>
                </c:pt>
                <c:pt idx="170">
                  <c:v>0.94106000000000001</c:v>
                </c:pt>
                <c:pt idx="171">
                  <c:v>0.94074400000000002</c:v>
                </c:pt>
                <c:pt idx="172">
                  <c:v>0.94149300000000002</c:v>
                </c:pt>
                <c:pt idx="173">
                  <c:v>0.94143200000000005</c:v>
                </c:pt>
                <c:pt idx="174">
                  <c:v>0.94126600000000005</c:v>
                </c:pt>
                <c:pt idx="175">
                  <c:v>0.94331600000000004</c:v>
                </c:pt>
                <c:pt idx="176">
                  <c:v>0.94169099999999994</c:v>
                </c:pt>
                <c:pt idx="177">
                  <c:v>0.94200099999999998</c:v>
                </c:pt>
                <c:pt idx="178">
                  <c:v>0.94219600000000003</c:v>
                </c:pt>
                <c:pt idx="179">
                  <c:v>0.943971</c:v>
                </c:pt>
                <c:pt idx="180">
                  <c:v>0.94442000000000004</c:v>
                </c:pt>
                <c:pt idx="181">
                  <c:v>0.94514500000000001</c:v>
                </c:pt>
                <c:pt idx="182">
                  <c:v>0.94528199999999996</c:v>
                </c:pt>
                <c:pt idx="183">
                  <c:v>0.94667500000000004</c:v>
                </c:pt>
                <c:pt idx="184">
                  <c:v>0.946515</c:v>
                </c:pt>
                <c:pt idx="185">
                  <c:v>0.94627899999999998</c:v>
                </c:pt>
                <c:pt idx="186">
                  <c:v>0.94631399999999999</c:v>
                </c:pt>
                <c:pt idx="187">
                  <c:v>0.94706199999999996</c:v>
                </c:pt>
                <c:pt idx="188">
                  <c:v>0.94698899999999997</c:v>
                </c:pt>
                <c:pt idx="189">
                  <c:v>0.94750100000000004</c:v>
                </c:pt>
                <c:pt idx="190">
                  <c:v>0.94756399999999996</c:v>
                </c:pt>
                <c:pt idx="191">
                  <c:v>0.94835700000000001</c:v>
                </c:pt>
                <c:pt idx="192">
                  <c:v>0.948017</c:v>
                </c:pt>
                <c:pt idx="193">
                  <c:v>0.94830300000000001</c:v>
                </c:pt>
                <c:pt idx="194">
                  <c:v>0.94865200000000005</c:v>
                </c:pt>
                <c:pt idx="195">
                  <c:v>0.94884100000000005</c:v>
                </c:pt>
                <c:pt idx="196">
                  <c:v>0.94835499999999995</c:v>
                </c:pt>
                <c:pt idx="197">
                  <c:v>0.94933000000000001</c:v>
                </c:pt>
                <c:pt idx="198">
                  <c:v>0.94894400000000001</c:v>
                </c:pt>
                <c:pt idx="199">
                  <c:v>0.94922200000000001</c:v>
                </c:pt>
                <c:pt idx="200">
                  <c:v>0.951322</c:v>
                </c:pt>
                <c:pt idx="201">
                  <c:v>0.94970900000000003</c:v>
                </c:pt>
                <c:pt idx="202">
                  <c:v>0.94968900000000001</c:v>
                </c:pt>
                <c:pt idx="203">
                  <c:v>0.95071799999999995</c:v>
                </c:pt>
                <c:pt idx="204">
                  <c:v>0.95044099999999998</c:v>
                </c:pt>
                <c:pt idx="205">
                  <c:v>0.95084999999999997</c:v>
                </c:pt>
                <c:pt idx="206">
                  <c:v>0.95158399999999999</c:v>
                </c:pt>
                <c:pt idx="207">
                  <c:v>0.95129699999999995</c:v>
                </c:pt>
                <c:pt idx="208">
                  <c:v>0.95116199999999995</c:v>
                </c:pt>
                <c:pt idx="209">
                  <c:v>0.95154899999999998</c:v>
                </c:pt>
                <c:pt idx="210">
                  <c:v>0.952372</c:v>
                </c:pt>
                <c:pt idx="211">
                  <c:v>0.95217799999999997</c:v>
                </c:pt>
                <c:pt idx="212">
                  <c:v>0.952071</c:v>
                </c:pt>
                <c:pt idx="213">
                  <c:v>0.95296000000000003</c:v>
                </c:pt>
                <c:pt idx="214">
                  <c:v>0.95299199999999995</c:v>
                </c:pt>
                <c:pt idx="215">
                  <c:v>0.95310799999999996</c:v>
                </c:pt>
                <c:pt idx="216">
                  <c:v>0.95272900000000005</c:v>
                </c:pt>
                <c:pt idx="217">
                  <c:v>0.95374499999999995</c:v>
                </c:pt>
                <c:pt idx="218">
                  <c:v>0.95396199999999998</c:v>
                </c:pt>
                <c:pt idx="219">
                  <c:v>0.95333400000000001</c:v>
                </c:pt>
                <c:pt idx="220">
                  <c:v>0.95317799999999997</c:v>
                </c:pt>
                <c:pt idx="221">
                  <c:v>0.95352599999999998</c:v>
                </c:pt>
                <c:pt idx="222">
                  <c:v>0.95357599999999998</c:v>
                </c:pt>
                <c:pt idx="223">
                  <c:v>0.95341500000000001</c:v>
                </c:pt>
                <c:pt idx="224">
                  <c:v>0.95414500000000002</c:v>
                </c:pt>
                <c:pt idx="225">
                  <c:v>0.95577999999999996</c:v>
                </c:pt>
                <c:pt idx="226">
                  <c:v>0.95512699999999995</c:v>
                </c:pt>
                <c:pt idx="227">
                  <c:v>0.95532899999999998</c:v>
                </c:pt>
                <c:pt idx="228">
                  <c:v>0.95515300000000003</c:v>
                </c:pt>
                <c:pt idx="229">
                  <c:v>0.95550000000000002</c:v>
                </c:pt>
                <c:pt idx="230">
                  <c:v>0.95564800000000005</c:v>
                </c:pt>
                <c:pt idx="231">
                  <c:v>0.95607799999999998</c:v>
                </c:pt>
                <c:pt idx="232">
                  <c:v>0.95616100000000004</c:v>
                </c:pt>
                <c:pt idx="233">
                  <c:v>0.95645400000000003</c:v>
                </c:pt>
                <c:pt idx="234">
                  <c:v>0.95740099999999995</c:v>
                </c:pt>
                <c:pt idx="235">
                  <c:v>0.957063</c:v>
                </c:pt>
                <c:pt idx="236">
                  <c:v>0.95706800000000003</c:v>
                </c:pt>
                <c:pt idx="237">
                  <c:v>0.95708300000000002</c:v>
                </c:pt>
                <c:pt idx="238">
                  <c:v>0.957237</c:v>
                </c:pt>
                <c:pt idx="239">
                  <c:v>0.95764700000000003</c:v>
                </c:pt>
                <c:pt idx="240">
                  <c:v>0.95749300000000004</c:v>
                </c:pt>
                <c:pt idx="241">
                  <c:v>0.95765999999999996</c:v>
                </c:pt>
                <c:pt idx="242">
                  <c:v>0.95749300000000004</c:v>
                </c:pt>
                <c:pt idx="243">
                  <c:v>0.95790500000000001</c:v>
                </c:pt>
                <c:pt idx="244">
                  <c:v>0.956897</c:v>
                </c:pt>
                <c:pt idx="245">
                  <c:v>0.95877999999999997</c:v>
                </c:pt>
                <c:pt idx="246">
                  <c:v>0.95829399999999998</c:v>
                </c:pt>
                <c:pt idx="247">
                  <c:v>0.95844600000000002</c:v>
                </c:pt>
                <c:pt idx="248">
                  <c:v>0.95855900000000005</c:v>
                </c:pt>
                <c:pt idx="249">
                  <c:v>0.95896999999999999</c:v>
                </c:pt>
                <c:pt idx="250">
                  <c:v>0.96060000000000001</c:v>
                </c:pt>
                <c:pt idx="251">
                  <c:v>0.959341</c:v>
                </c:pt>
                <c:pt idx="252">
                  <c:v>0.95947899999999997</c:v>
                </c:pt>
                <c:pt idx="253">
                  <c:v>0.95952000000000004</c:v>
                </c:pt>
                <c:pt idx="254">
                  <c:v>0.959731</c:v>
                </c:pt>
                <c:pt idx="255">
                  <c:v>0.95952400000000004</c:v>
                </c:pt>
                <c:pt idx="256">
                  <c:v>0.95987900000000004</c:v>
                </c:pt>
                <c:pt idx="257">
                  <c:v>0.95996400000000004</c:v>
                </c:pt>
                <c:pt idx="258">
                  <c:v>0.95970999999999995</c:v>
                </c:pt>
                <c:pt idx="259">
                  <c:v>0.95983300000000005</c:v>
                </c:pt>
                <c:pt idx="260">
                  <c:v>0.96029500000000001</c:v>
                </c:pt>
                <c:pt idx="261">
                  <c:v>0.95999599999999996</c:v>
                </c:pt>
                <c:pt idx="262">
                  <c:v>0.96058200000000005</c:v>
                </c:pt>
                <c:pt idx="263">
                  <c:v>0.96129200000000004</c:v>
                </c:pt>
                <c:pt idx="264">
                  <c:v>0.961557</c:v>
                </c:pt>
                <c:pt idx="265">
                  <c:v>0.96165599999999996</c:v>
                </c:pt>
                <c:pt idx="266">
                  <c:v>0.96129900000000001</c:v>
                </c:pt>
                <c:pt idx="267">
                  <c:v>0.96186700000000003</c:v>
                </c:pt>
                <c:pt idx="268">
                  <c:v>0.96196499999999996</c:v>
                </c:pt>
                <c:pt idx="269">
                  <c:v>0.96199699999999999</c:v>
                </c:pt>
                <c:pt idx="270">
                  <c:v>0.96115600000000001</c:v>
                </c:pt>
                <c:pt idx="271">
                  <c:v>0.96195299999999995</c:v>
                </c:pt>
                <c:pt idx="272">
                  <c:v>0.96227600000000002</c:v>
                </c:pt>
                <c:pt idx="273">
                  <c:v>0.96186199999999999</c:v>
                </c:pt>
                <c:pt idx="274">
                  <c:v>0.96196000000000004</c:v>
                </c:pt>
                <c:pt idx="275">
                  <c:v>0.963449</c:v>
                </c:pt>
                <c:pt idx="276">
                  <c:v>0.96301999999999999</c:v>
                </c:pt>
                <c:pt idx="277">
                  <c:v>0.96323899999999996</c:v>
                </c:pt>
                <c:pt idx="278">
                  <c:v>0.96289400000000003</c:v>
                </c:pt>
                <c:pt idx="279">
                  <c:v>0.96301099999999995</c:v>
                </c:pt>
                <c:pt idx="280">
                  <c:v>0.96289800000000003</c:v>
                </c:pt>
                <c:pt idx="281">
                  <c:v>0.96323300000000001</c:v>
                </c:pt>
                <c:pt idx="282">
                  <c:v>0.96350800000000003</c:v>
                </c:pt>
                <c:pt idx="283">
                  <c:v>0.96332099999999998</c:v>
                </c:pt>
                <c:pt idx="284">
                  <c:v>0.96401700000000001</c:v>
                </c:pt>
                <c:pt idx="285">
                  <c:v>0.964028</c:v>
                </c:pt>
                <c:pt idx="286">
                  <c:v>0.96442000000000005</c:v>
                </c:pt>
                <c:pt idx="287">
                  <c:v>0.96432200000000001</c:v>
                </c:pt>
                <c:pt idx="288">
                  <c:v>0.96414500000000003</c:v>
                </c:pt>
                <c:pt idx="289">
                  <c:v>0.96412399999999998</c:v>
                </c:pt>
                <c:pt idx="290">
                  <c:v>0.96389499999999995</c:v>
                </c:pt>
                <c:pt idx="291">
                  <c:v>0.96441299999999996</c:v>
                </c:pt>
                <c:pt idx="292">
                  <c:v>0.96367899999999995</c:v>
                </c:pt>
                <c:pt idx="293">
                  <c:v>0.96437499999999998</c:v>
                </c:pt>
                <c:pt idx="294">
                  <c:v>0.96424699999999997</c:v>
                </c:pt>
                <c:pt idx="295">
                  <c:v>0.96443000000000001</c:v>
                </c:pt>
                <c:pt idx="296">
                  <c:v>0.96457800000000005</c:v>
                </c:pt>
                <c:pt idx="297">
                  <c:v>0.96455999999999997</c:v>
                </c:pt>
                <c:pt idx="298">
                  <c:v>0.96544700000000006</c:v>
                </c:pt>
                <c:pt idx="299">
                  <c:v>0.96482000000000001</c:v>
                </c:pt>
                <c:pt idx="300">
                  <c:v>0.96641999999999995</c:v>
                </c:pt>
              </c:numCache>
            </c:numRef>
          </c:val>
          <c:smooth val="0"/>
        </c:ser>
        <c:ser>
          <c:idx val="3"/>
          <c:order val="2"/>
          <c:tx>
            <c:v>Case 1-3</c:v>
          </c:tx>
          <c:marker>
            <c:symbol val="none"/>
          </c:marker>
          <c:cat>
            <c:numRef>
              <c:f>case1!$A$2:$A$302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case1!$D$2:$D$302</c:f>
              <c:numCache>
                <c:formatCode>General</c:formatCode>
                <c:ptCount val="301"/>
                <c:pt idx="0">
                  <c:v>1.4159E-2</c:v>
                </c:pt>
                <c:pt idx="1">
                  <c:v>8.1491999999999995E-2</c:v>
                </c:pt>
                <c:pt idx="2">
                  <c:v>8.7626999999999997E-2</c:v>
                </c:pt>
                <c:pt idx="3">
                  <c:v>8.6491999999999999E-2</c:v>
                </c:pt>
                <c:pt idx="4">
                  <c:v>8.7249999999999994E-2</c:v>
                </c:pt>
                <c:pt idx="5">
                  <c:v>8.4893999999999997E-2</c:v>
                </c:pt>
                <c:pt idx="6">
                  <c:v>8.4478999999999999E-2</c:v>
                </c:pt>
                <c:pt idx="7">
                  <c:v>8.4350999999999995E-2</c:v>
                </c:pt>
                <c:pt idx="8">
                  <c:v>8.2447000000000006E-2</c:v>
                </c:pt>
                <c:pt idx="9">
                  <c:v>8.7262000000000006E-2</c:v>
                </c:pt>
                <c:pt idx="10">
                  <c:v>9.6299999999999997E-2</c:v>
                </c:pt>
                <c:pt idx="11">
                  <c:v>0.100728</c:v>
                </c:pt>
                <c:pt idx="12">
                  <c:v>0.105313</c:v>
                </c:pt>
                <c:pt idx="13">
                  <c:v>0.109833</c:v>
                </c:pt>
                <c:pt idx="14">
                  <c:v>0.115992</c:v>
                </c:pt>
                <c:pt idx="15">
                  <c:v>0.121947</c:v>
                </c:pt>
                <c:pt idx="16">
                  <c:v>0.12642400000000001</c:v>
                </c:pt>
                <c:pt idx="17">
                  <c:v>0.13236400000000001</c:v>
                </c:pt>
                <c:pt idx="18">
                  <c:v>0.13122400000000001</c:v>
                </c:pt>
                <c:pt idx="19">
                  <c:v>0.136686</c:v>
                </c:pt>
                <c:pt idx="20">
                  <c:v>0.13977600000000001</c:v>
                </c:pt>
                <c:pt idx="21">
                  <c:v>0.1424</c:v>
                </c:pt>
                <c:pt idx="22">
                  <c:v>0.147477</c:v>
                </c:pt>
                <c:pt idx="23">
                  <c:v>0.15312700000000001</c:v>
                </c:pt>
                <c:pt idx="24">
                  <c:v>0.158972</c:v>
                </c:pt>
                <c:pt idx="25">
                  <c:v>0.169431</c:v>
                </c:pt>
                <c:pt idx="26">
                  <c:v>0.17732200000000001</c:v>
                </c:pt>
                <c:pt idx="27">
                  <c:v>0.18759400000000001</c:v>
                </c:pt>
                <c:pt idx="28">
                  <c:v>0.19362399999999999</c:v>
                </c:pt>
                <c:pt idx="29">
                  <c:v>0.204258</c:v>
                </c:pt>
                <c:pt idx="30">
                  <c:v>0.21531500000000001</c:v>
                </c:pt>
                <c:pt idx="31">
                  <c:v>0.22567599999999999</c:v>
                </c:pt>
                <c:pt idx="32">
                  <c:v>0.23274500000000001</c:v>
                </c:pt>
                <c:pt idx="33">
                  <c:v>0.237509</c:v>
                </c:pt>
                <c:pt idx="34">
                  <c:v>0.24332599999999999</c:v>
                </c:pt>
                <c:pt idx="35">
                  <c:v>0.25240299999999999</c:v>
                </c:pt>
                <c:pt idx="36">
                  <c:v>0.261374</c:v>
                </c:pt>
                <c:pt idx="37">
                  <c:v>0.27532400000000001</c:v>
                </c:pt>
                <c:pt idx="38">
                  <c:v>0.28000900000000001</c:v>
                </c:pt>
                <c:pt idx="39">
                  <c:v>0.28798699999999999</c:v>
                </c:pt>
                <c:pt idx="40">
                  <c:v>0.29553400000000002</c:v>
                </c:pt>
                <c:pt idx="41">
                  <c:v>0.30250899999999997</c:v>
                </c:pt>
                <c:pt idx="42">
                  <c:v>0.31279600000000002</c:v>
                </c:pt>
                <c:pt idx="43">
                  <c:v>0.317826</c:v>
                </c:pt>
                <c:pt idx="44">
                  <c:v>0.32064799999999999</c:v>
                </c:pt>
                <c:pt idx="45">
                  <c:v>0.32080500000000001</c:v>
                </c:pt>
                <c:pt idx="46">
                  <c:v>0.31971300000000002</c:v>
                </c:pt>
                <c:pt idx="47">
                  <c:v>0.322133</c:v>
                </c:pt>
                <c:pt idx="48">
                  <c:v>0.33002799999999999</c:v>
                </c:pt>
                <c:pt idx="49">
                  <c:v>0.34235300000000002</c:v>
                </c:pt>
                <c:pt idx="50">
                  <c:v>0.35635099999999997</c:v>
                </c:pt>
                <c:pt idx="51">
                  <c:v>0.36438399999999999</c:v>
                </c:pt>
                <c:pt idx="52">
                  <c:v>0.37871700000000003</c:v>
                </c:pt>
                <c:pt idx="53">
                  <c:v>0.390291</c:v>
                </c:pt>
                <c:pt idx="54">
                  <c:v>0.39683200000000002</c:v>
                </c:pt>
                <c:pt idx="55">
                  <c:v>0.39801999999999998</c:v>
                </c:pt>
                <c:pt idx="56">
                  <c:v>0.403082</c:v>
                </c:pt>
                <c:pt idx="57">
                  <c:v>0.411302</c:v>
                </c:pt>
                <c:pt idx="58">
                  <c:v>0.42006700000000002</c:v>
                </c:pt>
                <c:pt idx="59">
                  <c:v>0.42690899999999998</c:v>
                </c:pt>
                <c:pt idx="60">
                  <c:v>0.43348700000000001</c:v>
                </c:pt>
                <c:pt idx="61">
                  <c:v>0.44402399999999997</c:v>
                </c:pt>
                <c:pt idx="62">
                  <c:v>0.448768</c:v>
                </c:pt>
                <c:pt idx="63">
                  <c:v>0.45347599999999999</c:v>
                </c:pt>
                <c:pt idx="64">
                  <c:v>0.46080300000000002</c:v>
                </c:pt>
                <c:pt idx="65">
                  <c:v>0.471806</c:v>
                </c:pt>
                <c:pt idx="66">
                  <c:v>0.482215</c:v>
                </c:pt>
                <c:pt idx="67">
                  <c:v>0.48794900000000002</c:v>
                </c:pt>
                <c:pt idx="68">
                  <c:v>0.49194399999999999</c:v>
                </c:pt>
                <c:pt idx="69">
                  <c:v>0.49691400000000002</c:v>
                </c:pt>
                <c:pt idx="70">
                  <c:v>0.499558</c:v>
                </c:pt>
                <c:pt idx="71">
                  <c:v>0.50429199999999996</c:v>
                </c:pt>
                <c:pt idx="72">
                  <c:v>0.51541300000000001</c:v>
                </c:pt>
                <c:pt idx="73">
                  <c:v>0.52389799999999997</c:v>
                </c:pt>
                <c:pt idx="74">
                  <c:v>0.536663</c:v>
                </c:pt>
                <c:pt idx="75">
                  <c:v>0.54673499999999997</c:v>
                </c:pt>
                <c:pt idx="76">
                  <c:v>0.55454099999999995</c:v>
                </c:pt>
                <c:pt idx="77">
                  <c:v>0.56047599999999997</c:v>
                </c:pt>
                <c:pt idx="78">
                  <c:v>0.57217099999999999</c:v>
                </c:pt>
                <c:pt idx="79">
                  <c:v>0.57593099999999997</c:v>
                </c:pt>
                <c:pt idx="80">
                  <c:v>0.58093499999999998</c:v>
                </c:pt>
                <c:pt idx="81">
                  <c:v>0.58827499999999999</c:v>
                </c:pt>
                <c:pt idx="82">
                  <c:v>0.59400699999999995</c:v>
                </c:pt>
                <c:pt idx="83">
                  <c:v>0.60065900000000005</c:v>
                </c:pt>
                <c:pt idx="84">
                  <c:v>0.60502100000000003</c:v>
                </c:pt>
                <c:pt idx="85">
                  <c:v>0.61003799999999997</c:v>
                </c:pt>
                <c:pt idx="86">
                  <c:v>0.61395100000000002</c:v>
                </c:pt>
                <c:pt idx="87">
                  <c:v>0.61620200000000003</c:v>
                </c:pt>
                <c:pt idx="88">
                  <c:v>0.62318200000000001</c:v>
                </c:pt>
                <c:pt idx="89">
                  <c:v>0.623641</c:v>
                </c:pt>
                <c:pt idx="90">
                  <c:v>0.62639699999999998</c:v>
                </c:pt>
                <c:pt idx="91">
                  <c:v>0.63123200000000002</c:v>
                </c:pt>
                <c:pt idx="92">
                  <c:v>0.63440200000000002</c:v>
                </c:pt>
                <c:pt idx="93">
                  <c:v>0.63675199999999998</c:v>
                </c:pt>
                <c:pt idx="94">
                  <c:v>0.64061500000000005</c:v>
                </c:pt>
                <c:pt idx="95">
                  <c:v>0.64579799999999998</c:v>
                </c:pt>
                <c:pt idx="96">
                  <c:v>0.65422499999999995</c:v>
                </c:pt>
                <c:pt idx="97">
                  <c:v>0.66470899999999999</c:v>
                </c:pt>
                <c:pt idx="98">
                  <c:v>0.67068000000000005</c:v>
                </c:pt>
                <c:pt idx="99">
                  <c:v>0.67630599999999996</c:v>
                </c:pt>
                <c:pt idx="100">
                  <c:v>0.68541600000000003</c:v>
                </c:pt>
                <c:pt idx="101">
                  <c:v>0.68478700000000003</c:v>
                </c:pt>
                <c:pt idx="102">
                  <c:v>0.68856899999999999</c:v>
                </c:pt>
                <c:pt idx="103">
                  <c:v>0.69216900000000003</c:v>
                </c:pt>
                <c:pt idx="104">
                  <c:v>0.69919299999999995</c:v>
                </c:pt>
                <c:pt idx="105">
                  <c:v>0.70632399999999995</c:v>
                </c:pt>
                <c:pt idx="106">
                  <c:v>0.71091800000000005</c:v>
                </c:pt>
                <c:pt idx="107">
                  <c:v>0.71787699999999999</c:v>
                </c:pt>
                <c:pt idx="108">
                  <c:v>0.721221</c:v>
                </c:pt>
                <c:pt idx="109">
                  <c:v>0.72224100000000002</c:v>
                </c:pt>
                <c:pt idx="110">
                  <c:v>0.72729100000000002</c:v>
                </c:pt>
                <c:pt idx="111">
                  <c:v>0.73043199999999997</c:v>
                </c:pt>
                <c:pt idx="112">
                  <c:v>0.73619000000000001</c:v>
                </c:pt>
                <c:pt idx="113">
                  <c:v>0.74056900000000003</c:v>
                </c:pt>
                <c:pt idx="114">
                  <c:v>0.74168999999999996</c:v>
                </c:pt>
                <c:pt idx="115">
                  <c:v>0.741124</c:v>
                </c:pt>
                <c:pt idx="116">
                  <c:v>0.74680599999999997</c:v>
                </c:pt>
                <c:pt idx="117">
                  <c:v>0.75137600000000004</c:v>
                </c:pt>
                <c:pt idx="118">
                  <c:v>0.75374399999999997</c:v>
                </c:pt>
                <c:pt idx="119">
                  <c:v>0.75814999999999999</c:v>
                </c:pt>
                <c:pt idx="120">
                  <c:v>0.76403900000000002</c:v>
                </c:pt>
                <c:pt idx="121">
                  <c:v>0.76597599999999999</c:v>
                </c:pt>
                <c:pt idx="122">
                  <c:v>0.76691500000000001</c:v>
                </c:pt>
                <c:pt idx="123">
                  <c:v>0.76909899999999998</c:v>
                </c:pt>
                <c:pt idx="124">
                  <c:v>0.77271699999999999</c:v>
                </c:pt>
                <c:pt idx="125">
                  <c:v>0.77734800000000004</c:v>
                </c:pt>
                <c:pt idx="126">
                  <c:v>0.77917700000000001</c:v>
                </c:pt>
                <c:pt idx="127">
                  <c:v>0.780833</c:v>
                </c:pt>
                <c:pt idx="128">
                  <c:v>0.78188500000000005</c:v>
                </c:pt>
                <c:pt idx="129">
                  <c:v>0.78393299999999999</c:v>
                </c:pt>
                <c:pt idx="130">
                  <c:v>0.78614200000000001</c:v>
                </c:pt>
                <c:pt idx="131">
                  <c:v>0.78967600000000004</c:v>
                </c:pt>
                <c:pt idx="132">
                  <c:v>0.79198400000000002</c:v>
                </c:pt>
                <c:pt idx="133">
                  <c:v>0.79435100000000003</c:v>
                </c:pt>
                <c:pt idx="134">
                  <c:v>0.79701100000000002</c:v>
                </c:pt>
                <c:pt idx="135">
                  <c:v>0.79840599999999995</c:v>
                </c:pt>
                <c:pt idx="136">
                  <c:v>0.80337899999999995</c:v>
                </c:pt>
                <c:pt idx="137">
                  <c:v>0.80513000000000001</c:v>
                </c:pt>
                <c:pt idx="138">
                  <c:v>0.807674</c:v>
                </c:pt>
                <c:pt idx="139">
                  <c:v>0.80830999999999997</c:v>
                </c:pt>
                <c:pt idx="140">
                  <c:v>0.81099900000000003</c:v>
                </c:pt>
                <c:pt idx="141">
                  <c:v>0.81482600000000005</c:v>
                </c:pt>
                <c:pt idx="142">
                  <c:v>0.817195</c:v>
                </c:pt>
                <c:pt idx="143">
                  <c:v>0.82056399999999996</c:v>
                </c:pt>
                <c:pt idx="144">
                  <c:v>0.82138</c:v>
                </c:pt>
                <c:pt idx="145">
                  <c:v>0.82245299999999999</c:v>
                </c:pt>
                <c:pt idx="146">
                  <c:v>0.82298700000000002</c:v>
                </c:pt>
                <c:pt idx="147">
                  <c:v>0.82487100000000002</c:v>
                </c:pt>
                <c:pt idx="148">
                  <c:v>0.82646799999999998</c:v>
                </c:pt>
                <c:pt idx="149">
                  <c:v>0.82921800000000001</c:v>
                </c:pt>
                <c:pt idx="150">
                  <c:v>0.83074999999999999</c:v>
                </c:pt>
                <c:pt idx="151">
                  <c:v>0.82940100000000005</c:v>
                </c:pt>
                <c:pt idx="152">
                  <c:v>0.83102500000000001</c:v>
                </c:pt>
                <c:pt idx="153">
                  <c:v>0.83322700000000005</c:v>
                </c:pt>
                <c:pt idx="154">
                  <c:v>0.83463299999999996</c:v>
                </c:pt>
                <c:pt idx="155">
                  <c:v>0.83392599999999995</c:v>
                </c:pt>
                <c:pt idx="156">
                  <c:v>0.83548800000000001</c:v>
                </c:pt>
                <c:pt idx="157">
                  <c:v>0.835727</c:v>
                </c:pt>
                <c:pt idx="158">
                  <c:v>0.83828100000000005</c:v>
                </c:pt>
                <c:pt idx="159">
                  <c:v>0.83787500000000004</c:v>
                </c:pt>
                <c:pt idx="160">
                  <c:v>0.84093499999999999</c:v>
                </c:pt>
                <c:pt idx="161">
                  <c:v>0.84633899999999995</c:v>
                </c:pt>
                <c:pt idx="162">
                  <c:v>0.84791700000000003</c:v>
                </c:pt>
                <c:pt idx="163">
                  <c:v>0.85155999999999998</c:v>
                </c:pt>
                <c:pt idx="164">
                  <c:v>0.85399700000000001</c:v>
                </c:pt>
                <c:pt idx="165">
                  <c:v>0.85605900000000001</c:v>
                </c:pt>
                <c:pt idx="166">
                  <c:v>0.85667899999999997</c:v>
                </c:pt>
                <c:pt idx="167">
                  <c:v>0.858541</c:v>
                </c:pt>
                <c:pt idx="168">
                  <c:v>0.85948899999999995</c:v>
                </c:pt>
                <c:pt idx="169">
                  <c:v>0.86039500000000002</c:v>
                </c:pt>
                <c:pt idx="170">
                  <c:v>0.861209</c:v>
                </c:pt>
                <c:pt idx="171">
                  <c:v>0.86288299999999996</c:v>
                </c:pt>
                <c:pt idx="172">
                  <c:v>0.86259699999999995</c:v>
                </c:pt>
                <c:pt idx="173">
                  <c:v>0.86560700000000002</c:v>
                </c:pt>
                <c:pt idx="174">
                  <c:v>0.86705500000000002</c:v>
                </c:pt>
                <c:pt idx="175">
                  <c:v>0.86877700000000002</c:v>
                </c:pt>
                <c:pt idx="176">
                  <c:v>0.86949299999999996</c:v>
                </c:pt>
                <c:pt idx="177">
                  <c:v>0.86956999999999995</c:v>
                </c:pt>
                <c:pt idx="178">
                  <c:v>0.871641</c:v>
                </c:pt>
                <c:pt idx="179">
                  <c:v>0.87199000000000004</c:v>
                </c:pt>
                <c:pt idx="180">
                  <c:v>0.87219400000000002</c:v>
                </c:pt>
                <c:pt idx="181">
                  <c:v>0.87371299999999996</c:v>
                </c:pt>
                <c:pt idx="182">
                  <c:v>0.87594000000000005</c:v>
                </c:pt>
                <c:pt idx="183">
                  <c:v>0.87687000000000004</c:v>
                </c:pt>
                <c:pt idx="184">
                  <c:v>0.87925900000000001</c:v>
                </c:pt>
                <c:pt idx="185">
                  <c:v>0.88136599999999998</c:v>
                </c:pt>
                <c:pt idx="186">
                  <c:v>0.88387199999999999</c:v>
                </c:pt>
                <c:pt idx="187">
                  <c:v>0.88536499999999996</c:v>
                </c:pt>
                <c:pt idx="188">
                  <c:v>0.88656400000000002</c:v>
                </c:pt>
                <c:pt idx="189">
                  <c:v>0.88878599999999996</c:v>
                </c:pt>
                <c:pt idx="190">
                  <c:v>0.89021399999999995</c:v>
                </c:pt>
                <c:pt idx="191">
                  <c:v>0.89000699999999999</c:v>
                </c:pt>
                <c:pt idx="192">
                  <c:v>0.89144999999999996</c:v>
                </c:pt>
                <c:pt idx="193">
                  <c:v>0.89175700000000002</c:v>
                </c:pt>
                <c:pt idx="194">
                  <c:v>0.89116300000000004</c:v>
                </c:pt>
                <c:pt idx="195">
                  <c:v>0.89330299999999996</c:v>
                </c:pt>
                <c:pt idx="196">
                  <c:v>0.89400800000000002</c:v>
                </c:pt>
                <c:pt idx="197">
                  <c:v>0.89483000000000001</c:v>
                </c:pt>
                <c:pt idx="198">
                  <c:v>0.89559699999999998</c:v>
                </c:pt>
                <c:pt idx="199">
                  <c:v>0.89664600000000005</c:v>
                </c:pt>
                <c:pt idx="200">
                  <c:v>0.89707899999999996</c:v>
                </c:pt>
                <c:pt idx="201">
                  <c:v>0.89766699999999999</c:v>
                </c:pt>
                <c:pt idx="202">
                  <c:v>0.89784799999999998</c:v>
                </c:pt>
                <c:pt idx="203">
                  <c:v>0.89816099999999999</c:v>
                </c:pt>
                <c:pt idx="204">
                  <c:v>0.89971900000000005</c:v>
                </c:pt>
                <c:pt idx="205">
                  <c:v>0.89993999999999996</c:v>
                </c:pt>
                <c:pt idx="206">
                  <c:v>0.901169</c:v>
                </c:pt>
                <c:pt idx="207">
                  <c:v>0.90215599999999996</c:v>
                </c:pt>
                <c:pt idx="208">
                  <c:v>0.90297000000000005</c:v>
                </c:pt>
                <c:pt idx="209">
                  <c:v>0.90500100000000006</c:v>
                </c:pt>
                <c:pt idx="210">
                  <c:v>0.90389399999999998</c:v>
                </c:pt>
                <c:pt idx="211">
                  <c:v>0.90740799999999999</c:v>
                </c:pt>
                <c:pt idx="212">
                  <c:v>0.909215</c:v>
                </c:pt>
                <c:pt idx="213">
                  <c:v>0.91098000000000001</c:v>
                </c:pt>
                <c:pt idx="214">
                  <c:v>0.91228399999999998</c:v>
                </c:pt>
                <c:pt idx="215">
                  <c:v>0.91244099999999995</c:v>
                </c:pt>
                <c:pt idx="216">
                  <c:v>0.91315199999999996</c:v>
                </c:pt>
                <c:pt idx="217">
                  <c:v>0.91345299999999996</c:v>
                </c:pt>
                <c:pt idx="218">
                  <c:v>0.91382699999999994</c:v>
                </c:pt>
                <c:pt idx="219">
                  <c:v>0.91325900000000004</c:v>
                </c:pt>
                <c:pt idx="220">
                  <c:v>0.91365799999999997</c:v>
                </c:pt>
                <c:pt idx="221">
                  <c:v>0.91504300000000005</c:v>
                </c:pt>
                <c:pt idx="222">
                  <c:v>0.91540299999999997</c:v>
                </c:pt>
                <c:pt idx="223">
                  <c:v>0.91703000000000001</c:v>
                </c:pt>
                <c:pt idx="224">
                  <c:v>0.91754100000000005</c:v>
                </c:pt>
                <c:pt idx="225">
                  <c:v>0.91911299999999996</c:v>
                </c:pt>
                <c:pt idx="226">
                  <c:v>0.92021900000000001</c:v>
                </c:pt>
                <c:pt idx="227">
                  <c:v>0.91987600000000003</c:v>
                </c:pt>
                <c:pt idx="228">
                  <c:v>0.91984999999999995</c:v>
                </c:pt>
                <c:pt idx="229">
                  <c:v>0.92045999999999994</c:v>
                </c:pt>
                <c:pt idx="230">
                  <c:v>0.92120100000000005</c:v>
                </c:pt>
                <c:pt idx="231">
                  <c:v>0.922072</c:v>
                </c:pt>
                <c:pt idx="232">
                  <c:v>0.92349300000000001</c:v>
                </c:pt>
                <c:pt idx="233">
                  <c:v>0.92349199999999998</c:v>
                </c:pt>
                <c:pt idx="234">
                  <c:v>0.92445999999999995</c:v>
                </c:pt>
                <c:pt idx="235">
                  <c:v>0.92551799999999995</c:v>
                </c:pt>
                <c:pt idx="236">
                  <c:v>0.92605800000000005</c:v>
                </c:pt>
                <c:pt idx="237">
                  <c:v>0.92721100000000001</c:v>
                </c:pt>
                <c:pt idx="238">
                  <c:v>0.92771499999999996</c:v>
                </c:pt>
                <c:pt idx="239">
                  <c:v>0.92831900000000001</c:v>
                </c:pt>
                <c:pt idx="240">
                  <c:v>0.92873499999999998</c:v>
                </c:pt>
                <c:pt idx="241">
                  <c:v>0.92908000000000002</c:v>
                </c:pt>
                <c:pt idx="242">
                  <c:v>0.92833900000000003</c:v>
                </c:pt>
                <c:pt idx="243">
                  <c:v>0.92930299999999999</c:v>
                </c:pt>
                <c:pt idx="244">
                  <c:v>0.92935100000000004</c:v>
                </c:pt>
                <c:pt idx="245">
                  <c:v>0.93077399999999999</c:v>
                </c:pt>
                <c:pt idx="246">
                  <c:v>0.93068499999999998</c:v>
                </c:pt>
                <c:pt idx="247">
                  <c:v>0.93138500000000002</c:v>
                </c:pt>
                <c:pt idx="248">
                  <c:v>0.93248200000000003</c:v>
                </c:pt>
                <c:pt idx="249">
                  <c:v>0.93215499999999996</c:v>
                </c:pt>
                <c:pt idx="250">
                  <c:v>0.932759</c:v>
                </c:pt>
                <c:pt idx="251">
                  <c:v>0.93206599999999995</c:v>
                </c:pt>
                <c:pt idx="252">
                  <c:v>0.93332400000000004</c:v>
                </c:pt>
                <c:pt idx="253">
                  <c:v>0.934701</c:v>
                </c:pt>
                <c:pt idx="254">
                  <c:v>0.93488099999999996</c:v>
                </c:pt>
                <c:pt idx="255">
                  <c:v>0.93500499999999998</c:v>
                </c:pt>
                <c:pt idx="256">
                  <c:v>0.93529499999999999</c:v>
                </c:pt>
                <c:pt idx="257">
                  <c:v>0.93600799999999995</c:v>
                </c:pt>
                <c:pt idx="258">
                  <c:v>0.93800099999999997</c:v>
                </c:pt>
                <c:pt idx="259">
                  <c:v>0.93733500000000003</c:v>
                </c:pt>
                <c:pt idx="260">
                  <c:v>0.93816200000000005</c:v>
                </c:pt>
                <c:pt idx="261">
                  <c:v>0.93868300000000005</c:v>
                </c:pt>
                <c:pt idx="262">
                  <c:v>0.93914500000000001</c:v>
                </c:pt>
                <c:pt idx="263">
                  <c:v>0.93997799999999998</c:v>
                </c:pt>
                <c:pt idx="264">
                  <c:v>0.93996800000000003</c:v>
                </c:pt>
                <c:pt idx="265">
                  <c:v>0.94082500000000002</c:v>
                </c:pt>
                <c:pt idx="266">
                  <c:v>0.94049000000000005</c:v>
                </c:pt>
                <c:pt idx="267">
                  <c:v>0.94079500000000005</c:v>
                </c:pt>
                <c:pt idx="268">
                  <c:v>0.941693</c:v>
                </c:pt>
                <c:pt idx="269">
                  <c:v>0.94200399999999995</c:v>
                </c:pt>
                <c:pt idx="270">
                  <c:v>0.94260900000000003</c:v>
                </c:pt>
                <c:pt idx="271">
                  <c:v>0.94301599999999997</c:v>
                </c:pt>
                <c:pt idx="272">
                  <c:v>0.94311500000000004</c:v>
                </c:pt>
                <c:pt idx="273">
                  <c:v>0.94369199999999998</c:v>
                </c:pt>
                <c:pt idx="274">
                  <c:v>0.94389299999999998</c:v>
                </c:pt>
                <c:pt idx="275">
                  <c:v>0.94451799999999997</c:v>
                </c:pt>
                <c:pt idx="276">
                  <c:v>0.94408899999999996</c:v>
                </c:pt>
                <c:pt idx="277">
                  <c:v>0.94433100000000003</c:v>
                </c:pt>
                <c:pt idx="278">
                  <c:v>0.94383600000000001</c:v>
                </c:pt>
                <c:pt idx="279">
                  <c:v>0.94476099999999996</c:v>
                </c:pt>
                <c:pt idx="280">
                  <c:v>0.94487699999999997</c:v>
                </c:pt>
                <c:pt idx="281">
                  <c:v>0.94518999999999997</c:v>
                </c:pt>
                <c:pt idx="282">
                  <c:v>0.94643500000000003</c:v>
                </c:pt>
                <c:pt idx="283">
                  <c:v>0.94581099999999996</c:v>
                </c:pt>
                <c:pt idx="284">
                  <c:v>0.94659499999999996</c:v>
                </c:pt>
                <c:pt idx="285">
                  <c:v>0.94716400000000001</c:v>
                </c:pt>
                <c:pt idx="286">
                  <c:v>0.94705099999999998</c:v>
                </c:pt>
                <c:pt idx="287">
                  <c:v>0.94791599999999998</c:v>
                </c:pt>
                <c:pt idx="288">
                  <c:v>0.94865600000000005</c:v>
                </c:pt>
                <c:pt idx="289">
                  <c:v>0.948048</c:v>
                </c:pt>
                <c:pt idx="290">
                  <c:v>0.94811800000000002</c:v>
                </c:pt>
                <c:pt idx="291">
                  <c:v>0.94846600000000003</c:v>
                </c:pt>
                <c:pt idx="292">
                  <c:v>0.94886599999999999</c:v>
                </c:pt>
                <c:pt idx="293">
                  <c:v>0.94963500000000001</c:v>
                </c:pt>
                <c:pt idx="294">
                  <c:v>0.949762</c:v>
                </c:pt>
                <c:pt idx="295">
                  <c:v>0.95008800000000004</c:v>
                </c:pt>
                <c:pt idx="296">
                  <c:v>0.949847</c:v>
                </c:pt>
                <c:pt idx="297">
                  <c:v>0.94966399999999995</c:v>
                </c:pt>
                <c:pt idx="298">
                  <c:v>0.95047400000000004</c:v>
                </c:pt>
                <c:pt idx="299">
                  <c:v>0.95094699999999999</c:v>
                </c:pt>
                <c:pt idx="300">
                  <c:v>0.95119500000000001</c:v>
                </c:pt>
              </c:numCache>
            </c:numRef>
          </c:val>
          <c:smooth val="0"/>
        </c:ser>
        <c:dLbls>
          <c:showLegendKey val="0"/>
          <c:showVal val="0"/>
          <c:showCatName val="0"/>
          <c:showSerName val="0"/>
          <c:showPercent val="0"/>
          <c:showBubbleSize val="0"/>
        </c:dLbls>
        <c:smooth val="0"/>
        <c:axId val="165291312"/>
        <c:axId val="165291872"/>
      </c:lineChart>
      <c:catAx>
        <c:axId val="165291312"/>
        <c:scaling>
          <c:orientation val="minMax"/>
        </c:scaling>
        <c:delete val="0"/>
        <c:axPos val="b"/>
        <c:numFmt formatCode="#,##0.0_);[Red]\(#,##0.0\)" sourceLinked="0"/>
        <c:majorTickMark val="out"/>
        <c:minorTickMark val="none"/>
        <c:tickLblPos val="nextTo"/>
        <c:crossAx val="165291872"/>
        <c:crosses val="autoZero"/>
        <c:auto val="1"/>
        <c:lblAlgn val="ctr"/>
        <c:lblOffset val="100"/>
        <c:tickLblSkip val="100"/>
        <c:tickMarkSkip val="10"/>
        <c:noMultiLvlLbl val="0"/>
      </c:catAx>
      <c:valAx>
        <c:axId val="165291872"/>
        <c:scaling>
          <c:orientation val="minMax"/>
          <c:max val="1"/>
        </c:scaling>
        <c:delete val="0"/>
        <c:axPos val="l"/>
        <c:majorGridlines/>
        <c:numFmt formatCode="General" sourceLinked="1"/>
        <c:majorTickMark val="out"/>
        <c:minorTickMark val="none"/>
        <c:tickLblPos val="nextTo"/>
        <c:crossAx val="165291312"/>
        <c:crosses val="autoZero"/>
        <c:crossBetween val="midCat"/>
        <c:majorUnit val="0.2"/>
      </c:valAx>
    </c:plotArea>
    <c:legend>
      <c:legendPos val="r"/>
      <c:overlay val="0"/>
    </c:legend>
    <c:plotVisOnly val="1"/>
    <c:dispBlanksAs val="gap"/>
    <c:showDLblsOverMax val="0"/>
  </c:chart>
  <c:spPr>
    <a:solidFill>
      <a:schemeClr val="bg1"/>
    </a:solidFill>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241606739939112"/>
          <c:y val="0.11120497400579912"/>
          <c:w val="0.78404737221495124"/>
          <c:h val="0.79459572863194239"/>
        </c:manualLayout>
      </c:layout>
      <c:lineChart>
        <c:grouping val="standard"/>
        <c:varyColors val="0"/>
        <c:ser>
          <c:idx val="1"/>
          <c:order val="0"/>
          <c:tx>
            <c:v>Case 1-1</c:v>
          </c:tx>
          <c:marker>
            <c:symbol val="none"/>
          </c:marker>
          <c:cat>
            <c:numRef>
              <c:f>Sheet1!$A$2:$A$302</c:f>
              <c:numCache>
                <c:formatCode>General</c:formatCode>
                <c:ptCount val="301"/>
                <c:pt idx="0">
                  <c:v>0</c:v>
                </c:pt>
                <c:pt idx="1">
                  <c:v>0</c:v>
                </c:pt>
                <c:pt idx="2">
                  <c:v>0.1</c:v>
                </c:pt>
                <c:pt idx="3">
                  <c:v>0.1</c:v>
                </c:pt>
                <c:pt idx="4">
                  <c:v>0.2</c:v>
                </c:pt>
                <c:pt idx="5">
                  <c:v>0.2</c:v>
                </c:pt>
                <c:pt idx="6">
                  <c:v>0.2</c:v>
                </c:pt>
                <c:pt idx="7">
                  <c:v>0.3</c:v>
                </c:pt>
                <c:pt idx="8">
                  <c:v>0.3</c:v>
                </c:pt>
                <c:pt idx="9">
                  <c:v>0.4</c:v>
                </c:pt>
                <c:pt idx="10">
                  <c:v>0.4</c:v>
                </c:pt>
                <c:pt idx="11">
                  <c:v>0.4</c:v>
                </c:pt>
                <c:pt idx="12">
                  <c:v>0.5</c:v>
                </c:pt>
                <c:pt idx="13">
                  <c:v>0.5</c:v>
                </c:pt>
                <c:pt idx="14">
                  <c:v>0.6</c:v>
                </c:pt>
                <c:pt idx="15">
                  <c:v>0.6</c:v>
                </c:pt>
                <c:pt idx="16">
                  <c:v>0.6</c:v>
                </c:pt>
                <c:pt idx="17">
                  <c:v>0.7</c:v>
                </c:pt>
                <c:pt idx="18">
                  <c:v>0.7</c:v>
                </c:pt>
                <c:pt idx="19">
                  <c:v>0.8</c:v>
                </c:pt>
                <c:pt idx="20">
                  <c:v>0.8</c:v>
                </c:pt>
                <c:pt idx="21">
                  <c:v>0.8</c:v>
                </c:pt>
                <c:pt idx="22">
                  <c:v>0.9</c:v>
                </c:pt>
                <c:pt idx="23">
                  <c:v>0.9</c:v>
                </c:pt>
                <c:pt idx="24">
                  <c:v>1</c:v>
                </c:pt>
                <c:pt idx="25">
                  <c:v>1</c:v>
                </c:pt>
                <c:pt idx="26">
                  <c:v>1</c:v>
                </c:pt>
                <c:pt idx="27">
                  <c:v>1.1000000000000001</c:v>
                </c:pt>
                <c:pt idx="28">
                  <c:v>1.1000000000000001</c:v>
                </c:pt>
                <c:pt idx="29">
                  <c:v>1.2</c:v>
                </c:pt>
                <c:pt idx="30">
                  <c:v>1.2</c:v>
                </c:pt>
                <c:pt idx="31">
                  <c:v>1.2</c:v>
                </c:pt>
                <c:pt idx="32">
                  <c:v>1.3</c:v>
                </c:pt>
                <c:pt idx="33">
                  <c:v>1.3</c:v>
                </c:pt>
                <c:pt idx="34">
                  <c:v>1.4</c:v>
                </c:pt>
                <c:pt idx="35">
                  <c:v>1.4</c:v>
                </c:pt>
                <c:pt idx="36">
                  <c:v>1.4</c:v>
                </c:pt>
                <c:pt idx="37">
                  <c:v>1.5</c:v>
                </c:pt>
                <c:pt idx="38">
                  <c:v>1.5</c:v>
                </c:pt>
                <c:pt idx="39">
                  <c:v>1.6</c:v>
                </c:pt>
                <c:pt idx="40">
                  <c:v>1.6</c:v>
                </c:pt>
                <c:pt idx="41">
                  <c:v>1.6</c:v>
                </c:pt>
                <c:pt idx="42">
                  <c:v>1.7</c:v>
                </c:pt>
                <c:pt idx="43">
                  <c:v>1.7</c:v>
                </c:pt>
                <c:pt idx="44">
                  <c:v>1.8</c:v>
                </c:pt>
                <c:pt idx="45">
                  <c:v>1.8</c:v>
                </c:pt>
                <c:pt idx="46">
                  <c:v>1.8</c:v>
                </c:pt>
                <c:pt idx="47">
                  <c:v>1.9</c:v>
                </c:pt>
                <c:pt idx="48">
                  <c:v>1.9</c:v>
                </c:pt>
                <c:pt idx="49">
                  <c:v>2</c:v>
                </c:pt>
                <c:pt idx="50">
                  <c:v>2</c:v>
                </c:pt>
                <c:pt idx="51">
                  <c:v>2</c:v>
                </c:pt>
                <c:pt idx="52">
                  <c:v>2.1</c:v>
                </c:pt>
                <c:pt idx="53">
                  <c:v>2.1</c:v>
                </c:pt>
                <c:pt idx="54">
                  <c:v>2.2000000000000002</c:v>
                </c:pt>
                <c:pt idx="55">
                  <c:v>2.2000000000000002</c:v>
                </c:pt>
                <c:pt idx="56">
                  <c:v>2.2000000000000002</c:v>
                </c:pt>
                <c:pt idx="57">
                  <c:v>2.2999999999999998</c:v>
                </c:pt>
                <c:pt idx="58">
                  <c:v>2.2999999999999998</c:v>
                </c:pt>
                <c:pt idx="59">
                  <c:v>2.4</c:v>
                </c:pt>
                <c:pt idx="60">
                  <c:v>2.4</c:v>
                </c:pt>
                <c:pt idx="61">
                  <c:v>2.4</c:v>
                </c:pt>
                <c:pt idx="62">
                  <c:v>2.5</c:v>
                </c:pt>
                <c:pt idx="63">
                  <c:v>2.5</c:v>
                </c:pt>
                <c:pt idx="64">
                  <c:v>2.6</c:v>
                </c:pt>
                <c:pt idx="65">
                  <c:v>2.6</c:v>
                </c:pt>
                <c:pt idx="66">
                  <c:v>2.6</c:v>
                </c:pt>
                <c:pt idx="67">
                  <c:v>2.7</c:v>
                </c:pt>
                <c:pt idx="68">
                  <c:v>2.7</c:v>
                </c:pt>
                <c:pt idx="69">
                  <c:v>2.8</c:v>
                </c:pt>
                <c:pt idx="70">
                  <c:v>2.8</c:v>
                </c:pt>
                <c:pt idx="71">
                  <c:v>2.8</c:v>
                </c:pt>
                <c:pt idx="72">
                  <c:v>2.9</c:v>
                </c:pt>
                <c:pt idx="73">
                  <c:v>2.9</c:v>
                </c:pt>
                <c:pt idx="74">
                  <c:v>3</c:v>
                </c:pt>
                <c:pt idx="75">
                  <c:v>3</c:v>
                </c:pt>
                <c:pt idx="76">
                  <c:v>3</c:v>
                </c:pt>
                <c:pt idx="77">
                  <c:v>3.1</c:v>
                </c:pt>
                <c:pt idx="78">
                  <c:v>3.1</c:v>
                </c:pt>
                <c:pt idx="79">
                  <c:v>3.2</c:v>
                </c:pt>
                <c:pt idx="80">
                  <c:v>3.2</c:v>
                </c:pt>
                <c:pt idx="81">
                  <c:v>3.2</c:v>
                </c:pt>
                <c:pt idx="82">
                  <c:v>3.3</c:v>
                </c:pt>
                <c:pt idx="83">
                  <c:v>3.3</c:v>
                </c:pt>
                <c:pt idx="84">
                  <c:v>3.4</c:v>
                </c:pt>
                <c:pt idx="85">
                  <c:v>3.4</c:v>
                </c:pt>
                <c:pt idx="86">
                  <c:v>3.4</c:v>
                </c:pt>
                <c:pt idx="87">
                  <c:v>3.5</c:v>
                </c:pt>
                <c:pt idx="88">
                  <c:v>3.5</c:v>
                </c:pt>
                <c:pt idx="89">
                  <c:v>3.6</c:v>
                </c:pt>
                <c:pt idx="90">
                  <c:v>3.6</c:v>
                </c:pt>
                <c:pt idx="91">
                  <c:v>3.6</c:v>
                </c:pt>
                <c:pt idx="92">
                  <c:v>3.7</c:v>
                </c:pt>
                <c:pt idx="93">
                  <c:v>3.7</c:v>
                </c:pt>
                <c:pt idx="94">
                  <c:v>3.8</c:v>
                </c:pt>
                <c:pt idx="95">
                  <c:v>3.8</c:v>
                </c:pt>
                <c:pt idx="96">
                  <c:v>3.8</c:v>
                </c:pt>
                <c:pt idx="97">
                  <c:v>3.9</c:v>
                </c:pt>
                <c:pt idx="98">
                  <c:v>3.9</c:v>
                </c:pt>
                <c:pt idx="99">
                  <c:v>4</c:v>
                </c:pt>
                <c:pt idx="100">
                  <c:v>4</c:v>
                </c:pt>
                <c:pt idx="101">
                  <c:v>4</c:v>
                </c:pt>
                <c:pt idx="102">
                  <c:v>4.0999999999999996</c:v>
                </c:pt>
                <c:pt idx="103">
                  <c:v>4.0999999999999996</c:v>
                </c:pt>
                <c:pt idx="104">
                  <c:v>4.2</c:v>
                </c:pt>
                <c:pt idx="105">
                  <c:v>4.2</c:v>
                </c:pt>
                <c:pt idx="106">
                  <c:v>4.2</c:v>
                </c:pt>
                <c:pt idx="107">
                  <c:v>4.3</c:v>
                </c:pt>
                <c:pt idx="108">
                  <c:v>4.3</c:v>
                </c:pt>
                <c:pt idx="109">
                  <c:v>4.4000000000000004</c:v>
                </c:pt>
                <c:pt idx="110">
                  <c:v>4.4000000000000004</c:v>
                </c:pt>
                <c:pt idx="111">
                  <c:v>4.4000000000000004</c:v>
                </c:pt>
                <c:pt idx="112">
                  <c:v>4.5</c:v>
                </c:pt>
                <c:pt idx="113">
                  <c:v>4.5</c:v>
                </c:pt>
                <c:pt idx="114">
                  <c:v>4.5999999999999996</c:v>
                </c:pt>
                <c:pt idx="115">
                  <c:v>4.5999999999999996</c:v>
                </c:pt>
                <c:pt idx="116">
                  <c:v>4.5999999999999996</c:v>
                </c:pt>
                <c:pt idx="117">
                  <c:v>4.7</c:v>
                </c:pt>
                <c:pt idx="118">
                  <c:v>4.7</c:v>
                </c:pt>
                <c:pt idx="119">
                  <c:v>4.8</c:v>
                </c:pt>
                <c:pt idx="120">
                  <c:v>4.8</c:v>
                </c:pt>
                <c:pt idx="121">
                  <c:v>4.8</c:v>
                </c:pt>
                <c:pt idx="122">
                  <c:v>4.9000000000000004</c:v>
                </c:pt>
                <c:pt idx="123">
                  <c:v>4.9000000000000004</c:v>
                </c:pt>
                <c:pt idx="124">
                  <c:v>5</c:v>
                </c:pt>
                <c:pt idx="125">
                  <c:v>5</c:v>
                </c:pt>
                <c:pt idx="126">
                  <c:v>5</c:v>
                </c:pt>
                <c:pt idx="127">
                  <c:v>5.0999999999999996</c:v>
                </c:pt>
                <c:pt idx="128">
                  <c:v>5.0999999999999996</c:v>
                </c:pt>
                <c:pt idx="129">
                  <c:v>5.2</c:v>
                </c:pt>
                <c:pt idx="130">
                  <c:v>5.2</c:v>
                </c:pt>
                <c:pt idx="131">
                  <c:v>5.2</c:v>
                </c:pt>
                <c:pt idx="132">
                  <c:v>5.3</c:v>
                </c:pt>
                <c:pt idx="133">
                  <c:v>5.3</c:v>
                </c:pt>
                <c:pt idx="134">
                  <c:v>5.4</c:v>
                </c:pt>
                <c:pt idx="135">
                  <c:v>5.4</c:v>
                </c:pt>
                <c:pt idx="136">
                  <c:v>5.4</c:v>
                </c:pt>
                <c:pt idx="137">
                  <c:v>5.5</c:v>
                </c:pt>
                <c:pt idx="138">
                  <c:v>5.5</c:v>
                </c:pt>
                <c:pt idx="139">
                  <c:v>5.6</c:v>
                </c:pt>
                <c:pt idx="140">
                  <c:v>5.6</c:v>
                </c:pt>
                <c:pt idx="141">
                  <c:v>5.6</c:v>
                </c:pt>
                <c:pt idx="142">
                  <c:v>5.7</c:v>
                </c:pt>
                <c:pt idx="143">
                  <c:v>5.7</c:v>
                </c:pt>
                <c:pt idx="144">
                  <c:v>5.8</c:v>
                </c:pt>
                <c:pt idx="145">
                  <c:v>5.8</c:v>
                </c:pt>
                <c:pt idx="146">
                  <c:v>5.8</c:v>
                </c:pt>
                <c:pt idx="147">
                  <c:v>5.9</c:v>
                </c:pt>
                <c:pt idx="148">
                  <c:v>5.9</c:v>
                </c:pt>
                <c:pt idx="149">
                  <c:v>6</c:v>
                </c:pt>
                <c:pt idx="150">
                  <c:v>6</c:v>
                </c:pt>
                <c:pt idx="151">
                  <c:v>6</c:v>
                </c:pt>
                <c:pt idx="152">
                  <c:v>6.1</c:v>
                </c:pt>
                <c:pt idx="153">
                  <c:v>6.1</c:v>
                </c:pt>
                <c:pt idx="154">
                  <c:v>6.2</c:v>
                </c:pt>
                <c:pt idx="155">
                  <c:v>6.2</c:v>
                </c:pt>
                <c:pt idx="156">
                  <c:v>6.2</c:v>
                </c:pt>
                <c:pt idx="157">
                  <c:v>6.3</c:v>
                </c:pt>
                <c:pt idx="158">
                  <c:v>6.3</c:v>
                </c:pt>
                <c:pt idx="159">
                  <c:v>6.4</c:v>
                </c:pt>
                <c:pt idx="160">
                  <c:v>6.4</c:v>
                </c:pt>
                <c:pt idx="161">
                  <c:v>6.4</c:v>
                </c:pt>
                <c:pt idx="162">
                  <c:v>6.5</c:v>
                </c:pt>
                <c:pt idx="163">
                  <c:v>6.5</c:v>
                </c:pt>
                <c:pt idx="164">
                  <c:v>6.6</c:v>
                </c:pt>
                <c:pt idx="165">
                  <c:v>6.6</c:v>
                </c:pt>
                <c:pt idx="166">
                  <c:v>6.6</c:v>
                </c:pt>
                <c:pt idx="167">
                  <c:v>6.7</c:v>
                </c:pt>
                <c:pt idx="168">
                  <c:v>6.7</c:v>
                </c:pt>
                <c:pt idx="169">
                  <c:v>6.8</c:v>
                </c:pt>
                <c:pt idx="170">
                  <c:v>6.8</c:v>
                </c:pt>
                <c:pt idx="171">
                  <c:v>6.8</c:v>
                </c:pt>
                <c:pt idx="172">
                  <c:v>6.9</c:v>
                </c:pt>
                <c:pt idx="173">
                  <c:v>6.9</c:v>
                </c:pt>
                <c:pt idx="174">
                  <c:v>7</c:v>
                </c:pt>
                <c:pt idx="175">
                  <c:v>7</c:v>
                </c:pt>
                <c:pt idx="176">
                  <c:v>7</c:v>
                </c:pt>
                <c:pt idx="177">
                  <c:v>7.1</c:v>
                </c:pt>
                <c:pt idx="178">
                  <c:v>7.1</c:v>
                </c:pt>
                <c:pt idx="179">
                  <c:v>7.2</c:v>
                </c:pt>
                <c:pt idx="180">
                  <c:v>7.2</c:v>
                </c:pt>
                <c:pt idx="181">
                  <c:v>7.2</c:v>
                </c:pt>
                <c:pt idx="182">
                  <c:v>7.3</c:v>
                </c:pt>
                <c:pt idx="183">
                  <c:v>7.3</c:v>
                </c:pt>
                <c:pt idx="184">
                  <c:v>7.4</c:v>
                </c:pt>
                <c:pt idx="185">
                  <c:v>7.4</c:v>
                </c:pt>
                <c:pt idx="186">
                  <c:v>7.4</c:v>
                </c:pt>
                <c:pt idx="187">
                  <c:v>7.5</c:v>
                </c:pt>
                <c:pt idx="188">
                  <c:v>7.5</c:v>
                </c:pt>
                <c:pt idx="189">
                  <c:v>7.6</c:v>
                </c:pt>
                <c:pt idx="190">
                  <c:v>7.6</c:v>
                </c:pt>
                <c:pt idx="191">
                  <c:v>7.6</c:v>
                </c:pt>
                <c:pt idx="192">
                  <c:v>7.7</c:v>
                </c:pt>
                <c:pt idx="193">
                  <c:v>7.7</c:v>
                </c:pt>
                <c:pt idx="194">
                  <c:v>7.8</c:v>
                </c:pt>
                <c:pt idx="195">
                  <c:v>7.8</c:v>
                </c:pt>
                <c:pt idx="196">
                  <c:v>7.8</c:v>
                </c:pt>
                <c:pt idx="197">
                  <c:v>7.9</c:v>
                </c:pt>
                <c:pt idx="198">
                  <c:v>7.9</c:v>
                </c:pt>
                <c:pt idx="199">
                  <c:v>8</c:v>
                </c:pt>
                <c:pt idx="200">
                  <c:v>8</c:v>
                </c:pt>
                <c:pt idx="201">
                  <c:v>8</c:v>
                </c:pt>
                <c:pt idx="202">
                  <c:v>8.1</c:v>
                </c:pt>
                <c:pt idx="203">
                  <c:v>8.1</c:v>
                </c:pt>
                <c:pt idx="204">
                  <c:v>8.1999999999999993</c:v>
                </c:pt>
                <c:pt idx="205">
                  <c:v>8.1999999999999993</c:v>
                </c:pt>
                <c:pt idx="206">
                  <c:v>8.1999999999999993</c:v>
                </c:pt>
                <c:pt idx="207">
                  <c:v>8.3000000000000007</c:v>
                </c:pt>
                <c:pt idx="208">
                  <c:v>8.3000000000000007</c:v>
                </c:pt>
                <c:pt idx="209">
                  <c:v>8.4</c:v>
                </c:pt>
                <c:pt idx="210">
                  <c:v>8.4</c:v>
                </c:pt>
                <c:pt idx="211">
                  <c:v>8.4</c:v>
                </c:pt>
                <c:pt idx="212">
                  <c:v>8.5</c:v>
                </c:pt>
                <c:pt idx="213">
                  <c:v>8.5</c:v>
                </c:pt>
                <c:pt idx="214">
                  <c:v>8.6</c:v>
                </c:pt>
                <c:pt idx="215">
                  <c:v>8.6</c:v>
                </c:pt>
                <c:pt idx="216">
                  <c:v>8.6</c:v>
                </c:pt>
                <c:pt idx="217">
                  <c:v>8.6999999999999993</c:v>
                </c:pt>
                <c:pt idx="218">
                  <c:v>8.6999999999999993</c:v>
                </c:pt>
                <c:pt idx="219">
                  <c:v>8.8000000000000007</c:v>
                </c:pt>
                <c:pt idx="220">
                  <c:v>8.8000000000000007</c:v>
                </c:pt>
                <c:pt idx="221">
                  <c:v>8.8000000000000007</c:v>
                </c:pt>
                <c:pt idx="222">
                  <c:v>8.9</c:v>
                </c:pt>
                <c:pt idx="223">
                  <c:v>8.9</c:v>
                </c:pt>
                <c:pt idx="224">
                  <c:v>9</c:v>
                </c:pt>
                <c:pt idx="225">
                  <c:v>9</c:v>
                </c:pt>
                <c:pt idx="226">
                  <c:v>9</c:v>
                </c:pt>
                <c:pt idx="227">
                  <c:v>9.1</c:v>
                </c:pt>
                <c:pt idx="228">
                  <c:v>9.1</c:v>
                </c:pt>
                <c:pt idx="229">
                  <c:v>9.1999999999999993</c:v>
                </c:pt>
                <c:pt idx="230">
                  <c:v>9.1999999999999993</c:v>
                </c:pt>
                <c:pt idx="231">
                  <c:v>9.1999999999999993</c:v>
                </c:pt>
                <c:pt idx="232">
                  <c:v>9.3000000000000007</c:v>
                </c:pt>
                <c:pt idx="233">
                  <c:v>9.3000000000000007</c:v>
                </c:pt>
                <c:pt idx="234">
                  <c:v>9.4</c:v>
                </c:pt>
                <c:pt idx="235">
                  <c:v>9.4</c:v>
                </c:pt>
                <c:pt idx="236">
                  <c:v>9.4</c:v>
                </c:pt>
                <c:pt idx="237">
                  <c:v>9.5</c:v>
                </c:pt>
                <c:pt idx="238">
                  <c:v>9.5</c:v>
                </c:pt>
                <c:pt idx="239">
                  <c:v>9.6</c:v>
                </c:pt>
                <c:pt idx="240">
                  <c:v>9.6</c:v>
                </c:pt>
                <c:pt idx="241">
                  <c:v>9.6</c:v>
                </c:pt>
                <c:pt idx="242">
                  <c:v>9.6999999999999993</c:v>
                </c:pt>
                <c:pt idx="243">
                  <c:v>9.6999999999999993</c:v>
                </c:pt>
                <c:pt idx="244">
                  <c:v>9.8000000000000007</c:v>
                </c:pt>
                <c:pt idx="245">
                  <c:v>9.8000000000000007</c:v>
                </c:pt>
                <c:pt idx="246">
                  <c:v>9.8000000000000007</c:v>
                </c:pt>
                <c:pt idx="247">
                  <c:v>9.9</c:v>
                </c:pt>
                <c:pt idx="248">
                  <c:v>9.9</c:v>
                </c:pt>
                <c:pt idx="249">
                  <c:v>10</c:v>
                </c:pt>
                <c:pt idx="250">
                  <c:v>10</c:v>
                </c:pt>
                <c:pt idx="251">
                  <c:v>10</c:v>
                </c:pt>
                <c:pt idx="252">
                  <c:v>10.1</c:v>
                </c:pt>
                <c:pt idx="253">
                  <c:v>10.1</c:v>
                </c:pt>
                <c:pt idx="254">
                  <c:v>10.199999999999999</c:v>
                </c:pt>
                <c:pt idx="255">
                  <c:v>10.199999999999999</c:v>
                </c:pt>
                <c:pt idx="256">
                  <c:v>10.199999999999999</c:v>
                </c:pt>
                <c:pt idx="257">
                  <c:v>10.3</c:v>
                </c:pt>
                <c:pt idx="258">
                  <c:v>10.3</c:v>
                </c:pt>
                <c:pt idx="259">
                  <c:v>10.4</c:v>
                </c:pt>
                <c:pt idx="260">
                  <c:v>10.4</c:v>
                </c:pt>
                <c:pt idx="261">
                  <c:v>10.4</c:v>
                </c:pt>
                <c:pt idx="262">
                  <c:v>10.5</c:v>
                </c:pt>
                <c:pt idx="263">
                  <c:v>10.5</c:v>
                </c:pt>
                <c:pt idx="264">
                  <c:v>10.6</c:v>
                </c:pt>
                <c:pt idx="265">
                  <c:v>10.6</c:v>
                </c:pt>
                <c:pt idx="266">
                  <c:v>10.6</c:v>
                </c:pt>
                <c:pt idx="267">
                  <c:v>10.7</c:v>
                </c:pt>
                <c:pt idx="268">
                  <c:v>10.7</c:v>
                </c:pt>
                <c:pt idx="269">
                  <c:v>10.8</c:v>
                </c:pt>
                <c:pt idx="270">
                  <c:v>10.8</c:v>
                </c:pt>
                <c:pt idx="271">
                  <c:v>10.8</c:v>
                </c:pt>
                <c:pt idx="272">
                  <c:v>10.9</c:v>
                </c:pt>
                <c:pt idx="273">
                  <c:v>10.9</c:v>
                </c:pt>
                <c:pt idx="274">
                  <c:v>11</c:v>
                </c:pt>
                <c:pt idx="275">
                  <c:v>11</c:v>
                </c:pt>
                <c:pt idx="276">
                  <c:v>11</c:v>
                </c:pt>
                <c:pt idx="277">
                  <c:v>11.1</c:v>
                </c:pt>
                <c:pt idx="278">
                  <c:v>11.1</c:v>
                </c:pt>
                <c:pt idx="279">
                  <c:v>11.2</c:v>
                </c:pt>
                <c:pt idx="280">
                  <c:v>11.2</c:v>
                </c:pt>
                <c:pt idx="281">
                  <c:v>11.2</c:v>
                </c:pt>
                <c:pt idx="282">
                  <c:v>11.3</c:v>
                </c:pt>
                <c:pt idx="283">
                  <c:v>11.3</c:v>
                </c:pt>
                <c:pt idx="284">
                  <c:v>11.4</c:v>
                </c:pt>
                <c:pt idx="285">
                  <c:v>11.4</c:v>
                </c:pt>
                <c:pt idx="286">
                  <c:v>11.4</c:v>
                </c:pt>
                <c:pt idx="287">
                  <c:v>11.5</c:v>
                </c:pt>
                <c:pt idx="288">
                  <c:v>11.5</c:v>
                </c:pt>
                <c:pt idx="289">
                  <c:v>11.6</c:v>
                </c:pt>
                <c:pt idx="290">
                  <c:v>11.6</c:v>
                </c:pt>
                <c:pt idx="291">
                  <c:v>11.6</c:v>
                </c:pt>
                <c:pt idx="292">
                  <c:v>11.7</c:v>
                </c:pt>
                <c:pt idx="293">
                  <c:v>11.7</c:v>
                </c:pt>
                <c:pt idx="294">
                  <c:v>11.8</c:v>
                </c:pt>
                <c:pt idx="295">
                  <c:v>11.8</c:v>
                </c:pt>
                <c:pt idx="296">
                  <c:v>11.8</c:v>
                </c:pt>
                <c:pt idx="297">
                  <c:v>11.9</c:v>
                </c:pt>
                <c:pt idx="298">
                  <c:v>11.9</c:v>
                </c:pt>
                <c:pt idx="299">
                  <c:v>12</c:v>
                </c:pt>
                <c:pt idx="300">
                  <c:v>12</c:v>
                </c:pt>
              </c:numCache>
            </c:numRef>
          </c:cat>
          <c:val>
            <c:numRef>
              <c:f>Sheet1!$B$2:$B$302</c:f>
              <c:numCache>
                <c:formatCode>General</c:formatCode>
                <c:ptCount val="301"/>
                <c:pt idx="0">
                  <c:v>0</c:v>
                </c:pt>
                <c:pt idx="1">
                  <c:v>5.3000000000000001E-5</c:v>
                </c:pt>
                <c:pt idx="2">
                  <c:v>7.1000000000000005E-5</c:v>
                </c:pt>
                <c:pt idx="3">
                  <c:v>8.0000000000000007E-5</c:v>
                </c:pt>
                <c:pt idx="4">
                  <c:v>1.26E-4</c:v>
                </c:pt>
                <c:pt idx="5">
                  <c:v>2.23E-4</c:v>
                </c:pt>
                <c:pt idx="6">
                  <c:v>3.4099999999999999E-4</c:v>
                </c:pt>
                <c:pt idx="7">
                  <c:v>3.4900000000000003E-4</c:v>
                </c:pt>
                <c:pt idx="8">
                  <c:v>3.2200000000000002E-4</c:v>
                </c:pt>
                <c:pt idx="9">
                  <c:v>3.0299999999999999E-4</c:v>
                </c:pt>
                <c:pt idx="10">
                  <c:v>3.0400000000000002E-4</c:v>
                </c:pt>
                <c:pt idx="11">
                  <c:v>3.1799999999999998E-4</c:v>
                </c:pt>
                <c:pt idx="12">
                  <c:v>3.2699999999999998E-4</c:v>
                </c:pt>
                <c:pt idx="13">
                  <c:v>3.28E-4</c:v>
                </c:pt>
                <c:pt idx="14">
                  <c:v>3.2600000000000001E-4</c:v>
                </c:pt>
                <c:pt idx="15">
                  <c:v>3.2299999999999999E-4</c:v>
                </c:pt>
                <c:pt idx="16">
                  <c:v>3.1700000000000001E-4</c:v>
                </c:pt>
                <c:pt idx="17">
                  <c:v>3.1799999999999998E-4</c:v>
                </c:pt>
                <c:pt idx="18">
                  <c:v>3.1300000000000002E-4</c:v>
                </c:pt>
                <c:pt idx="19">
                  <c:v>3.1100000000000002E-4</c:v>
                </c:pt>
                <c:pt idx="20">
                  <c:v>3.1E-4</c:v>
                </c:pt>
                <c:pt idx="21">
                  <c:v>3.1E-4</c:v>
                </c:pt>
                <c:pt idx="22">
                  <c:v>3.0699999999999998E-4</c:v>
                </c:pt>
                <c:pt idx="23">
                  <c:v>3.1E-4</c:v>
                </c:pt>
                <c:pt idx="24">
                  <c:v>3.1199999999999999E-4</c:v>
                </c:pt>
                <c:pt idx="25">
                  <c:v>3.0899999999999998E-4</c:v>
                </c:pt>
                <c:pt idx="26">
                  <c:v>3.1100000000000002E-4</c:v>
                </c:pt>
                <c:pt idx="27">
                  <c:v>3.2000000000000003E-4</c:v>
                </c:pt>
                <c:pt idx="28">
                  <c:v>3.1700000000000001E-4</c:v>
                </c:pt>
                <c:pt idx="29">
                  <c:v>3.1700000000000001E-4</c:v>
                </c:pt>
                <c:pt idx="30">
                  <c:v>3.21E-4</c:v>
                </c:pt>
                <c:pt idx="31">
                  <c:v>3.2000000000000003E-4</c:v>
                </c:pt>
                <c:pt idx="32">
                  <c:v>3.1799999999999998E-4</c:v>
                </c:pt>
                <c:pt idx="33">
                  <c:v>3.1599999999999998E-4</c:v>
                </c:pt>
                <c:pt idx="34">
                  <c:v>3.1799999999999998E-4</c:v>
                </c:pt>
                <c:pt idx="35">
                  <c:v>3.1700000000000001E-4</c:v>
                </c:pt>
                <c:pt idx="36">
                  <c:v>3.1500000000000001E-4</c:v>
                </c:pt>
                <c:pt idx="37">
                  <c:v>3.0899999999999998E-4</c:v>
                </c:pt>
                <c:pt idx="38">
                  <c:v>3.1E-4</c:v>
                </c:pt>
                <c:pt idx="39">
                  <c:v>3.0600000000000001E-4</c:v>
                </c:pt>
                <c:pt idx="40">
                  <c:v>3.0699999999999998E-4</c:v>
                </c:pt>
                <c:pt idx="41">
                  <c:v>3.0899999999999998E-4</c:v>
                </c:pt>
                <c:pt idx="42">
                  <c:v>3.0400000000000002E-4</c:v>
                </c:pt>
                <c:pt idx="43">
                  <c:v>3.0299999999999999E-4</c:v>
                </c:pt>
                <c:pt idx="44">
                  <c:v>2.9999999999999997E-4</c:v>
                </c:pt>
                <c:pt idx="45">
                  <c:v>3.0499999999999999E-4</c:v>
                </c:pt>
                <c:pt idx="46">
                  <c:v>3.0200000000000002E-4</c:v>
                </c:pt>
                <c:pt idx="47">
                  <c:v>3.0299999999999999E-4</c:v>
                </c:pt>
                <c:pt idx="48">
                  <c:v>3.0299999999999999E-4</c:v>
                </c:pt>
                <c:pt idx="49">
                  <c:v>3.0699999999999998E-4</c:v>
                </c:pt>
                <c:pt idx="50">
                  <c:v>3.1199999999999999E-4</c:v>
                </c:pt>
                <c:pt idx="51">
                  <c:v>3.1399999999999999E-4</c:v>
                </c:pt>
                <c:pt idx="52">
                  <c:v>3.19E-4</c:v>
                </c:pt>
                <c:pt idx="53">
                  <c:v>3.1799999999999998E-4</c:v>
                </c:pt>
                <c:pt idx="54">
                  <c:v>3.2400000000000001E-4</c:v>
                </c:pt>
                <c:pt idx="55">
                  <c:v>3.2299999999999999E-4</c:v>
                </c:pt>
                <c:pt idx="56">
                  <c:v>3.2000000000000003E-4</c:v>
                </c:pt>
                <c:pt idx="57">
                  <c:v>3.2400000000000001E-4</c:v>
                </c:pt>
                <c:pt idx="58">
                  <c:v>3.2000000000000003E-4</c:v>
                </c:pt>
                <c:pt idx="59">
                  <c:v>3.2299999999999999E-4</c:v>
                </c:pt>
                <c:pt idx="60">
                  <c:v>3.2400000000000001E-4</c:v>
                </c:pt>
                <c:pt idx="61">
                  <c:v>3.2299999999999999E-4</c:v>
                </c:pt>
                <c:pt idx="62">
                  <c:v>3.2200000000000002E-4</c:v>
                </c:pt>
                <c:pt idx="63">
                  <c:v>3.19E-4</c:v>
                </c:pt>
                <c:pt idx="64">
                  <c:v>3.1799999999999998E-4</c:v>
                </c:pt>
                <c:pt idx="65">
                  <c:v>3.1599999999999998E-4</c:v>
                </c:pt>
                <c:pt idx="66">
                  <c:v>3.1399999999999999E-4</c:v>
                </c:pt>
                <c:pt idx="67">
                  <c:v>3.1E-4</c:v>
                </c:pt>
                <c:pt idx="68">
                  <c:v>3.1300000000000002E-4</c:v>
                </c:pt>
                <c:pt idx="69">
                  <c:v>3.0899999999999998E-4</c:v>
                </c:pt>
                <c:pt idx="70">
                  <c:v>3.1199999999999999E-4</c:v>
                </c:pt>
                <c:pt idx="71">
                  <c:v>3.1E-4</c:v>
                </c:pt>
                <c:pt idx="72">
                  <c:v>3.0499999999999999E-4</c:v>
                </c:pt>
                <c:pt idx="73">
                  <c:v>3.0699999999999998E-4</c:v>
                </c:pt>
                <c:pt idx="74">
                  <c:v>3.1100000000000002E-4</c:v>
                </c:pt>
                <c:pt idx="75">
                  <c:v>3.0899999999999998E-4</c:v>
                </c:pt>
                <c:pt idx="76">
                  <c:v>3.1199999999999999E-4</c:v>
                </c:pt>
                <c:pt idx="77">
                  <c:v>3.1599999999999998E-4</c:v>
                </c:pt>
                <c:pt idx="78">
                  <c:v>3.1100000000000002E-4</c:v>
                </c:pt>
                <c:pt idx="79">
                  <c:v>3.1799999999999998E-4</c:v>
                </c:pt>
                <c:pt idx="80">
                  <c:v>3.2200000000000002E-4</c:v>
                </c:pt>
                <c:pt idx="81">
                  <c:v>3.2000000000000003E-4</c:v>
                </c:pt>
                <c:pt idx="82">
                  <c:v>3.21E-4</c:v>
                </c:pt>
                <c:pt idx="83">
                  <c:v>3.1700000000000001E-4</c:v>
                </c:pt>
                <c:pt idx="84">
                  <c:v>3.1599999999999998E-4</c:v>
                </c:pt>
                <c:pt idx="85">
                  <c:v>3.1700000000000001E-4</c:v>
                </c:pt>
                <c:pt idx="86">
                  <c:v>3.1500000000000001E-4</c:v>
                </c:pt>
                <c:pt idx="87">
                  <c:v>3.1500000000000001E-4</c:v>
                </c:pt>
                <c:pt idx="88">
                  <c:v>3.1100000000000002E-4</c:v>
                </c:pt>
                <c:pt idx="89">
                  <c:v>3.0699999999999998E-4</c:v>
                </c:pt>
                <c:pt idx="90">
                  <c:v>3.0899999999999998E-4</c:v>
                </c:pt>
                <c:pt idx="91">
                  <c:v>3.0699999999999998E-4</c:v>
                </c:pt>
                <c:pt idx="92">
                  <c:v>3.0200000000000002E-4</c:v>
                </c:pt>
                <c:pt idx="93">
                  <c:v>3.0299999999999999E-4</c:v>
                </c:pt>
                <c:pt idx="94">
                  <c:v>2.99E-4</c:v>
                </c:pt>
                <c:pt idx="95">
                  <c:v>3.0600000000000001E-4</c:v>
                </c:pt>
                <c:pt idx="96">
                  <c:v>3.0499999999999999E-4</c:v>
                </c:pt>
                <c:pt idx="97">
                  <c:v>2.9999999999999997E-4</c:v>
                </c:pt>
                <c:pt idx="98">
                  <c:v>3.0800000000000001E-4</c:v>
                </c:pt>
                <c:pt idx="99">
                  <c:v>3.0499999999999999E-4</c:v>
                </c:pt>
                <c:pt idx="100">
                  <c:v>3.0899999999999998E-4</c:v>
                </c:pt>
                <c:pt idx="101">
                  <c:v>3.1199999999999999E-4</c:v>
                </c:pt>
                <c:pt idx="102">
                  <c:v>3.1599999999999998E-4</c:v>
                </c:pt>
                <c:pt idx="103">
                  <c:v>3.1799999999999998E-4</c:v>
                </c:pt>
                <c:pt idx="104">
                  <c:v>3.2499999999999999E-4</c:v>
                </c:pt>
                <c:pt idx="105">
                  <c:v>3.2200000000000002E-4</c:v>
                </c:pt>
                <c:pt idx="106">
                  <c:v>3.2400000000000001E-4</c:v>
                </c:pt>
                <c:pt idx="107">
                  <c:v>3.2600000000000001E-4</c:v>
                </c:pt>
                <c:pt idx="108">
                  <c:v>3.21E-4</c:v>
                </c:pt>
                <c:pt idx="109">
                  <c:v>3.2200000000000002E-4</c:v>
                </c:pt>
                <c:pt idx="110">
                  <c:v>3.2600000000000001E-4</c:v>
                </c:pt>
                <c:pt idx="111">
                  <c:v>3.2499999999999999E-4</c:v>
                </c:pt>
                <c:pt idx="112">
                  <c:v>3.21E-4</c:v>
                </c:pt>
                <c:pt idx="113">
                  <c:v>3.2000000000000003E-4</c:v>
                </c:pt>
                <c:pt idx="114">
                  <c:v>3.1799999999999998E-4</c:v>
                </c:pt>
                <c:pt idx="115">
                  <c:v>3.1700000000000001E-4</c:v>
                </c:pt>
                <c:pt idx="116">
                  <c:v>3.1799999999999998E-4</c:v>
                </c:pt>
                <c:pt idx="117">
                  <c:v>3.1300000000000002E-4</c:v>
                </c:pt>
                <c:pt idx="118">
                  <c:v>3.1199999999999999E-4</c:v>
                </c:pt>
                <c:pt idx="119">
                  <c:v>3.1100000000000002E-4</c:v>
                </c:pt>
                <c:pt idx="120">
                  <c:v>3.1E-4</c:v>
                </c:pt>
                <c:pt idx="121">
                  <c:v>3.0899999999999998E-4</c:v>
                </c:pt>
                <c:pt idx="122">
                  <c:v>3.0600000000000001E-4</c:v>
                </c:pt>
                <c:pt idx="123">
                  <c:v>3.1199999999999999E-4</c:v>
                </c:pt>
                <c:pt idx="124">
                  <c:v>3.1100000000000002E-4</c:v>
                </c:pt>
                <c:pt idx="125">
                  <c:v>3.1399999999999999E-4</c:v>
                </c:pt>
                <c:pt idx="126">
                  <c:v>3.1599999999999998E-4</c:v>
                </c:pt>
                <c:pt idx="127">
                  <c:v>3.19E-4</c:v>
                </c:pt>
                <c:pt idx="128">
                  <c:v>3.1599999999999998E-4</c:v>
                </c:pt>
                <c:pt idx="129">
                  <c:v>3.1599999999999998E-4</c:v>
                </c:pt>
                <c:pt idx="130">
                  <c:v>3.2200000000000002E-4</c:v>
                </c:pt>
                <c:pt idx="131">
                  <c:v>3.19E-4</c:v>
                </c:pt>
                <c:pt idx="132">
                  <c:v>3.1700000000000001E-4</c:v>
                </c:pt>
                <c:pt idx="133">
                  <c:v>3.1700000000000001E-4</c:v>
                </c:pt>
                <c:pt idx="134">
                  <c:v>3.1700000000000001E-4</c:v>
                </c:pt>
                <c:pt idx="135">
                  <c:v>3.1700000000000001E-4</c:v>
                </c:pt>
                <c:pt idx="136">
                  <c:v>3.1700000000000001E-4</c:v>
                </c:pt>
                <c:pt idx="137">
                  <c:v>3.1199999999999999E-4</c:v>
                </c:pt>
                <c:pt idx="138">
                  <c:v>3.1300000000000002E-4</c:v>
                </c:pt>
                <c:pt idx="139">
                  <c:v>3.0899999999999998E-4</c:v>
                </c:pt>
                <c:pt idx="140">
                  <c:v>3.1E-4</c:v>
                </c:pt>
                <c:pt idx="141">
                  <c:v>3.0899999999999998E-4</c:v>
                </c:pt>
                <c:pt idx="142">
                  <c:v>3.0400000000000002E-4</c:v>
                </c:pt>
                <c:pt idx="143">
                  <c:v>3.0400000000000002E-4</c:v>
                </c:pt>
                <c:pt idx="144">
                  <c:v>3.0200000000000002E-4</c:v>
                </c:pt>
                <c:pt idx="145">
                  <c:v>3.0200000000000002E-4</c:v>
                </c:pt>
                <c:pt idx="146">
                  <c:v>3.0299999999999999E-4</c:v>
                </c:pt>
                <c:pt idx="147">
                  <c:v>2.9999999999999997E-4</c:v>
                </c:pt>
                <c:pt idx="148">
                  <c:v>3.0299999999999999E-4</c:v>
                </c:pt>
                <c:pt idx="149">
                  <c:v>3.0699999999999998E-4</c:v>
                </c:pt>
                <c:pt idx="150">
                  <c:v>3.0899999999999998E-4</c:v>
                </c:pt>
                <c:pt idx="151">
                  <c:v>3.1199999999999999E-4</c:v>
                </c:pt>
                <c:pt idx="152">
                  <c:v>3.19E-4</c:v>
                </c:pt>
                <c:pt idx="153">
                  <c:v>3.1700000000000001E-4</c:v>
                </c:pt>
                <c:pt idx="154">
                  <c:v>3.2499999999999999E-4</c:v>
                </c:pt>
                <c:pt idx="155">
                  <c:v>3.2499999999999999E-4</c:v>
                </c:pt>
                <c:pt idx="156">
                  <c:v>3.2200000000000002E-4</c:v>
                </c:pt>
                <c:pt idx="157">
                  <c:v>3.2699999999999998E-4</c:v>
                </c:pt>
                <c:pt idx="158">
                  <c:v>3.2400000000000001E-4</c:v>
                </c:pt>
                <c:pt idx="159">
                  <c:v>3.21E-4</c:v>
                </c:pt>
                <c:pt idx="160">
                  <c:v>3.2200000000000002E-4</c:v>
                </c:pt>
                <c:pt idx="161">
                  <c:v>3.1799999999999998E-4</c:v>
                </c:pt>
                <c:pt idx="162">
                  <c:v>3.21E-4</c:v>
                </c:pt>
                <c:pt idx="163">
                  <c:v>3.19E-4</c:v>
                </c:pt>
                <c:pt idx="164">
                  <c:v>3.1500000000000001E-4</c:v>
                </c:pt>
                <c:pt idx="165">
                  <c:v>3.1599999999999998E-4</c:v>
                </c:pt>
                <c:pt idx="166">
                  <c:v>3.1300000000000002E-4</c:v>
                </c:pt>
                <c:pt idx="167">
                  <c:v>3.1199999999999999E-4</c:v>
                </c:pt>
                <c:pt idx="168">
                  <c:v>3.1199999999999999E-4</c:v>
                </c:pt>
                <c:pt idx="169">
                  <c:v>3.1E-4</c:v>
                </c:pt>
                <c:pt idx="170">
                  <c:v>3.0899999999999998E-4</c:v>
                </c:pt>
                <c:pt idx="171">
                  <c:v>3.0800000000000001E-4</c:v>
                </c:pt>
                <c:pt idx="172">
                  <c:v>3.0600000000000001E-4</c:v>
                </c:pt>
                <c:pt idx="173">
                  <c:v>3.0600000000000001E-4</c:v>
                </c:pt>
                <c:pt idx="174">
                  <c:v>3.1300000000000002E-4</c:v>
                </c:pt>
                <c:pt idx="175">
                  <c:v>3.1300000000000002E-4</c:v>
                </c:pt>
                <c:pt idx="176">
                  <c:v>3.1500000000000001E-4</c:v>
                </c:pt>
                <c:pt idx="177">
                  <c:v>3.1799999999999998E-4</c:v>
                </c:pt>
                <c:pt idx="178">
                  <c:v>3.1700000000000001E-4</c:v>
                </c:pt>
                <c:pt idx="179">
                  <c:v>3.19E-4</c:v>
                </c:pt>
                <c:pt idx="180">
                  <c:v>3.2299999999999999E-4</c:v>
                </c:pt>
                <c:pt idx="181">
                  <c:v>3.19E-4</c:v>
                </c:pt>
                <c:pt idx="182">
                  <c:v>3.2000000000000003E-4</c:v>
                </c:pt>
                <c:pt idx="183">
                  <c:v>3.19E-4</c:v>
                </c:pt>
                <c:pt idx="184">
                  <c:v>3.1599999999999998E-4</c:v>
                </c:pt>
                <c:pt idx="185">
                  <c:v>3.1799999999999998E-4</c:v>
                </c:pt>
                <c:pt idx="186">
                  <c:v>3.1300000000000002E-4</c:v>
                </c:pt>
                <c:pt idx="187">
                  <c:v>3.1300000000000002E-4</c:v>
                </c:pt>
                <c:pt idx="188">
                  <c:v>3.1300000000000002E-4</c:v>
                </c:pt>
                <c:pt idx="189">
                  <c:v>3.0800000000000001E-4</c:v>
                </c:pt>
                <c:pt idx="190">
                  <c:v>3.0699999999999998E-4</c:v>
                </c:pt>
                <c:pt idx="191">
                  <c:v>3.0800000000000001E-4</c:v>
                </c:pt>
                <c:pt idx="192">
                  <c:v>3.0400000000000002E-4</c:v>
                </c:pt>
                <c:pt idx="193">
                  <c:v>3.0200000000000002E-4</c:v>
                </c:pt>
                <c:pt idx="194">
                  <c:v>3.0299999999999999E-4</c:v>
                </c:pt>
                <c:pt idx="195">
                  <c:v>3.0299999999999999E-4</c:v>
                </c:pt>
                <c:pt idx="196">
                  <c:v>3.01E-4</c:v>
                </c:pt>
                <c:pt idx="197">
                  <c:v>3.0200000000000002E-4</c:v>
                </c:pt>
                <c:pt idx="198">
                  <c:v>3.0299999999999999E-4</c:v>
                </c:pt>
                <c:pt idx="199">
                  <c:v>3.0699999999999998E-4</c:v>
                </c:pt>
                <c:pt idx="200">
                  <c:v>3.1199999999999999E-4</c:v>
                </c:pt>
                <c:pt idx="201">
                  <c:v>3.1399999999999999E-4</c:v>
                </c:pt>
                <c:pt idx="202">
                  <c:v>3.19E-4</c:v>
                </c:pt>
                <c:pt idx="203">
                  <c:v>3.19E-4</c:v>
                </c:pt>
                <c:pt idx="204">
                  <c:v>3.2299999999999999E-4</c:v>
                </c:pt>
                <c:pt idx="205">
                  <c:v>3.2299999999999999E-4</c:v>
                </c:pt>
                <c:pt idx="206">
                  <c:v>3.2299999999999999E-4</c:v>
                </c:pt>
                <c:pt idx="207">
                  <c:v>3.2600000000000001E-4</c:v>
                </c:pt>
                <c:pt idx="208">
                  <c:v>3.2200000000000002E-4</c:v>
                </c:pt>
                <c:pt idx="209">
                  <c:v>3.2299999999999999E-4</c:v>
                </c:pt>
                <c:pt idx="210">
                  <c:v>3.2400000000000001E-4</c:v>
                </c:pt>
                <c:pt idx="211">
                  <c:v>3.2299999999999999E-4</c:v>
                </c:pt>
                <c:pt idx="212">
                  <c:v>3.2200000000000002E-4</c:v>
                </c:pt>
                <c:pt idx="213">
                  <c:v>3.19E-4</c:v>
                </c:pt>
                <c:pt idx="214">
                  <c:v>3.1799999999999998E-4</c:v>
                </c:pt>
                <c:pt idx="215">
                  <c:v>3.1700000000000001E-4</c:v>
                </c:pt>
                <c:pt idx="216">
                  <c:v>3.1199999999999999E-4</c:v>
                </c:pt>
                <c:pt idx="217">
                  <c:v>3.1100000000000002E-4</c:v>
                </c:pt>
                <c:pt idx="218">
                  <c:v>3.0899999999999998E-4</c:v>
                </c:pt>
                <c:pt idx="219">
                  <c:v>3.1E-4</c:v>
                </c:pt>
                <c:pt idx="220">
                  <c:v>3.0800000000000001E-4</c:v>
                </c:pt>
                <c:pt idx="221">
                  <c:v>3.1100000000000002E-4</c:v>
                </c:pt>
                <c:pt idx="222">
                  <c:v>3.0899999999999998E-4</c:v>
                </c:pt>
                <c:pt idx="223">
                  <c:v>3.1E-4</c:v>
                </c:pt>
                <c:pt idx="224">
                  <c:v>3.1E-4</c:v>
                </c:pt>
                <c:pt idx="225">
                  <c:v>3.1199999999999999E-4</c:v>
                </c:pt>
                <c:pt idx="226">
                  <c:v>3.1300000000000002E-4</c:v>
                </c:pt>
                <c:pt idx="227">
                  <c:v>3.2000000000000003E-4</c:v>
                </c:pt>
                <c:pt idx="228">
                  <c:v>3.1100000000000002E-4</c:v>
                </c:pt>
                <c:pt idx="229">
                  <c:v>3.19E-4</c:v>
                </c:pt>
                <c:pt idx="230">
                  <c:v>3.2200000000000002E-4</c:v>
                </c:pt>
                <c:pt idx="231">
                  <c:v>3.1799999999999998E-4</c:v>
                </c:pt>
                <c:pt idx="232">
                  <c:v>3.1700000000000001E-4</c:v>
                </c:pt>
                <c:pt idx="233">
                  <c:v>3.1599999999999998E-4</c:v>
                </c:pt>
                <c:pt idx="234">
                  <c:v>3.2000000000000003E-4</c:v>
                </c:pt>
                <c:pt idx="235">
                  <c:v>3.1599999999999998E-4</c:v>
                </c:pt>
                <c:pt idx="236">
                  <c:v>3.1500000000000001E-4</c:v>
                </c:pt>
                <c:pt idx="237">
                  <c:v>3.1399999999999999E-4</c:v>
                </c:pt>
                <c:pt idx="238">
                  <c:v>3.1199999999999999E-4</c:v>
                </c:pt>
                <c:pt idx="239">
                  <c:v>3.1399999999999999E-4</c:v>
                </c:pt>
                <c:pt idx="240">
                  <c:v>3.0800000000000001E-4</c:v>
                </c:pt>
                <c:pt idx="241">
                  <c:v>3.0600000000000001E-4</c:v>
                </c:pt>
                <c:pt idx="242">
                  <c:v>3.0400000000000002E-4</c:v>
                </c:pt>
                <c:pt idx="243">
                  <c:v>3.01E-4</c:v>
                </c:pt>
                <c:pt idx="244">
                  <c:v>3.0499999999999999E-4</c:v>
                </c:pt>
                <c:pt idx="245">
                  <c:v>3.0499999999999999E-4</c:v>
                </c:pt>
                <c:pt idx="246">
                  <c:v>3.0299999999999999E-4</c:v>
                </c:pt>
                <c:pt idx="247">
                  <c:v>3.0299999999999999E-4</c:v>
                </c:pt>
                <c:pt idx="248">
                  <c:v>3.0800000000000001E-4</c:v>
                </c:pt>
                <c:pt idx="249">
                  <c:v>3.0899999999999998E-4</c:v>
                </c:pt>
                <c:pt idx="250">
                  <c:v>3.1300000000000002E-4</c:v>
                </c:pt>
                <c:pt idx="251">
                  <c:v>3.1300000000000002E-4</c:v>
                </c:pt>
                <c:pt idx="252">
                  <c:v>3.2000000000000003E-4</c:v>
                </c:pt>
                <c:pt idx="253">
                  <c:v>3.1399999999999999E-4</c:v>
                </c:pt>
                <c:pt idx="254">
                  <c:v>3.2400000000000001E-4</c:v>
                </c:pt>
                <c:pt idx="255">
                  <c:v>3.2699999999999998E-4</c:v>
                </c:pt>
                <c:pt idx="256">
                  <c:v>3.2499999999999999E-4</c:v>
                </c:pt>
                <c:pt idx="257">
                  <c:v>3.2299999999999999E-4</c:v>
                </c:pt>
                <c:pt idx="258">
                  <c:v>3.2400000000000001E-4</c:v>
                </c:pt>
                <c:pt idx="259">
                  <c:v>3.2299999999999999E-4</c:v>
                </c:pt>
                <c:pt idx="260">
                  <c:v>3.2200000000000002E-4</c:v>
                </c:pt>
                <c:pt idx="261">
                  <c:v>3.21E-4</c:v>
                </c:pt>
                <c:pt idx="262">
                  <c:v>3.21E-4</c:v>
                </c:pt>
                <c:pt idx="263">
                  <c:v>3.21E-4</c:v>
                </c:pt>
                <c:pt idx="264">
                  <c:v>3.1700000000000001E-4</c:v>
                </c:pt>
                <c:pt idx="265">
                  <c:v>3.1399999999999999E-4</c:v>
                </c:pt>
                <c:pt idx="266">
                  <c:v>3.1500000000000001E-4</c:v>
                </c:pt>
                <c:pt idx="267">
                  <c:v>3.1199999999999999E-4</c:v>
                </c:pt>
                <c:pt idx="268">
                  <c:v>3.1300000000000002E-4</c:v>
                </c:pt>
                <c:pt idx="269">
                  <c:v>3.1100000000000002E-4</c:v>
                </c:pt>
                <c:pt idx="270">
                  <c:v>3.1199999999999999E-4</c:v>
                </c:pt>
                <c:pt idx="271">
                  <c:v>3.0600000000000001E-4</c:v>
                </c:pt>
                <c:pt idx="272">
                  <c:v>3.0800000000000001E-4</c:v>
                </c:pt>
                <c:pt idx="273">
                  <c:v>3.0899999999999998E-4</c:v>
                </c:pt>
                <c:pt idx="274">
                  <c:v>3.1199999999999999E-4</c:v>
                </c:pt>
                <c:pt idx="275">
                  <c:v>3.1E-4</c:v>
                </c:pt>
                <c:pt idx="276">
                  <c:v>3.1300000000000002E-4</c:v>
                </c:pt>
                <c:pt idx="277">
                  <c:v>3.21E-4</c:v>
                </c:pt>
                <c:pt idx="278">
                  <c:v>3.1399999999999999E-4</c:v>
                </c:pt>
                <c:pt idx="279">
                  <c:v>3.1799999999999998E-4</c:v>
                </c:pt>
                <c:pt idx="280">
                  <c:v>3.2000000000000003E-4</c:v>
                </c:pt>
                <c:pt idx="281">
                  <c:v>3.19E-4</c:v>
                </c:pt>
                <c:pt idx="282">
                  <c:v>3.1700000000000001E-4</c:v>
                </c:pt>
                <c:pt idx="283">
                  <c:v>3.1799999999999998E-4</c:v>
                </c:pt>
                <c:pt idx="284">
                  <c:v>3.1599999999999998E-4</c:v>
                </c:pt>
                <c:pt idx="285">
                  <c:v>3.1799999999999998E-4</c:v>
                </c:pt>
                <c:pt idx="286">
                  <c:v>3.1700000000000001E-4</c:v>
                </c:pt>
                <c:pt idx="287">
                  <c:v>3.1199999999999999E-4</c:v>
                </c:pt>
                <c:pt idx="288">
                  <c:v>3.1300000000000002E-4</c:v>
                </c:pt>
                <c:pt idx="289">
                  <c:v>3.1E-4</c:v>
                </c:pt>
                <c:pt idx="290">
                  <c:v>3.1100000000000002E-4</c:v>
                </c:pt>
                <c:pt idx="291">
                  <c:v>3.0600000000000001E-4</c:v>
                </c:pt>
                <c:pt idx="292">
                  <c:v>2.99E-4</c:v>
                </c:pt>
                <c:pt idx="293">
                  <c:v>3.0299999999999999E-4</c:v>
                </c:pt>
                <c:pt idx="294">
                  <c:v>3.0299999999999999E-4</c:v>
                </c:pt>
                <c:pt idx="295">
                  <c:v>3.0400000000000002E-4</c:v>
                </c:pt>
                <c:pt idx="296">
                  <c:v>3.0200000000000002E-4</c:v>
                </c:pt>
                <c:pt idx="297">
                  <c:v>3.0400000000000002E-4</c:v>
                </c:pt>
                <c:pt idx="298">
                  <c:v>3.0299999999999999E-4</c:v>
                </c:pt>
                <c:pt idx="299">
                  <c:v>3.1100000000000002E-4</c:v>
                </c:pt>
                <c:pt idx="300">
                  <c:v>3.0800000000000001E-4</c:v>
                </c:pt>
              </c:numCache>
            </c:numRef>
          </c:val>
          <c:smooth val="0"/>
        </c:ser>
        <c:ser>
          <c:idx val="2"/>
          <c:order val="1"/>
          <c:tx>
            <c:v>Case 1-2</c:v>
          </c:tx>
          <c:marker>
            <c:symbol val="none"/>
          </c:marker>
          <c:cat>
            <c:numRef>
              <c:f>Sheet1!$A$2:$A$302</c:f>
              <c:numCache>
                <c:formatCode>General</c:formatCode>
                <c:ptCount val="301"/>
                <c:pt idx="0">
                  <c:v>0</c:v>
                </c:pt>
                <c:pt idx="1">
                  <c:v>0</c:v>
                </c:pt>
                <c:pt idx="2">
                  <c:v>0.1</c:v>
                </c:pt>
                <c:pt idx="3">
                  <c:v>0.1</c:v>
                </c:pt>
                <c:pt idx="4">
                  <c:v>0.2</c:v>
                </c:pt>
                <c:pt idx="5">
                  <c:v>0.2</c:v>
                </c:pt>
                <c:pt idx="6">
                  <c:v>0.2</c:v>
                </c:pt>
                <c:pt idx="7">
                  <c:v>0.3</c:v>
                </c:pt>
                <c:pt idx="8">
                  <c:v>0.3</c:v>
                </c:pt>
                <c:pt idx="9">
                  <c:v>0.4</c:v>
                </c:pt>
                <c:pt idx="10">
                  <c:v>0.4</c:v>
                </c:pt>
                <c:pt idx="11">
                  <c:v>0.4</c:v>
                </c:pt>
                <c:pt idx="12">
                  <c:v>0.5</c:v>
                </c:pt>
                <c:pt idx="13">
                  <c:v>0.5</c:v>
                </c:pt>
                <c:pt idx="14">
                  <c:v>0.6</c:v>
                </c:pt>
                <c:pt idx="15">
                  <c:v>0.6</c:v>
                </c:pt>
                <c:pt idx="16">
                  <c:v>0.6</c:v>
                </c:pt>
                <c:pt idx="17">
                  <c:v>0.7</c:v>
                </c:pt>
                <c:pt idx="18">
                  <c:v>0.7</c:v>
                </c:pt>
                <c:pt idx="19">
                  <c:v>0.8</c:v>
                </c:pt>
                <c:pt idx="20">
                  <c:v>0.8</c:v>
                </c:pt>
                <c:pt idx="21">
                  <c:v>0.8</c:v>
                </c:pt>
                <c:pt idx="22">
                  <c:v>0.9</c:v>
                </c:pt>
                <c:pt idx="23">
                  <c:v>0.9</c:v>
                </c:pt>
                <c:pt idx="24">
                  <c:v>1</c:v>
                </c:pt>
                <c:pt idx="25">
                  <c:v>1</c:v>
                </c:pt>
                <c:pt idx="26">
                  <c:v>1</c:v>
                </c:pt>
                <c:pt idx="27">
                  <c:v>1.1000000000000001</c:v>
                </c:pt>
                <c:pt idx="28">
                  <c:v>1.1000000000000001</c:v>
                </c:pt>
                <c:pt idx="29">
                  <c:v>1.2</c:v>
                </c:pt>
                <c:pt idx="30">
                  <c:v>1.2</c:v>
                </c:pt>
                <c:pt idx="31">
                  <c:v>1.2</c:v>
                </c:pt>
                <c:pt idx="32">
                  <c:v>1.3</c:v>
                </c:pt>
                <c:pt idx="33">
                  <c:v>1.3</c:v>
                </c:pt>
                <c:pt idx="34">
                  <c:v>1.4</c:v>
                </c:pt>
                <c:pt idx="35">
                  <c:v>1.4</c:v>
                </c:pt>
                <c:pt idx="36">
                  <c:v>1.4</c:v>
                </c:pt>
                <c:pt idx="37">
                  <c:v>1.5</c:v>
                </c:pt>
                <c:pt idx="38">
                  <c:v>1.5</c:v>
                </c:pt>
                <c:pt idx="39">
                  <c:v>1.6</c:v>
                </c:pt>
                <c:pt idx="40">
                  <c:v>1.6</c:v>
                </c:pt>
                <c:pt idx="41">
                  <c:v>1.6</c:v>
                </c:pt>
                <c:pt idx="42">
                  <c:v>1.7</c:v>
                </c:pt>
                <c:pt idx="43">
                  <c:v>1.7</c:v>
                </c:pt>
                <c:pt idx="44">
                  <c:v>1.8</c:v>
                </c:pt>
                <c:pt idx="45">
                  <c:v>1.8</c:v>
                </c:pt>
                <c:pt idx="46">
                  <c:v>1.8</c:v>
                </c:pt>
                <c:pt idx="47">
                  <c:v>1.9</c:v>
                </c:pt>
                <c:pt idx="48">
                  <c:v>1.9</c:v>
                </c:pt>
                <c:pt idx="49">
                  <c:v>2</c:v>
                </c:pt>
                <c:pt idx="50">
                  <c:v>2</c:v>
                </c:pt>
                <c:pt idx="51">
                  <c:v>2</c:v>
                </c:pt>
                <c:pt idx="52">
                  <c:v>2.1</c:v>
                </c:pt>
                <c:pt idx="53">
                  <c:v>2.1</c:v>
                </c:pt>
                <c:pt idx="54">
                  <c:v>2.2000000000000002</c:v>
                </c:pt>
                <c:pt idx="55">
                  <c:v>2.2000000000000002</c:v>
                </c:pt>
                <c:pt idx="56">
                  <c:v>2.2000000000000002</c:v>
                </c:pt>
                <c:pt idx="57">
                  <c:v>2.2999999999999998</c:v>
                </c:pt>
                <c:pt idx="58">
                  <c:v>2.2999999999999998</c:v>
                </c:pt>
                <c:pt idx="59">
                  <c:v>2.4</c:v>
                </c:pt>
                <c:pt idx="60">
                  <c:v>2.4</c:v>
                </c:pt>
                <c:pt idx="61">
                  <c:v>2.4</c:v>
                </c:pt>
                <c:pt idx="62">
                  <c:v>2.5</c:v>
                </c:pt>
                <c:pt idx="63">
                  <c:v>2.5</c:v>
                </c:pt>
                <c:pt idx="64">
                  <c:v>2.6</c:v>
                </c:pt>
                <c:pt idx="65">
                  <c:v>2.6</c:v>
                </c:pt>
                <c:pt idx="66">
                  <c:v>2.6</c:v>
                </c:pt>
                <c:pt idx="67">
                  <c:v>2.7</c:v>
                </c:pt>
                <c:pt idx="68">
                  <c:v>2.7</c:v>
                </c:pt>
                <c:pt idx="69">
                  <c:v>2.8</c:v>
                </c:pt>
                <c:pt idx="70">
                  <c:v>2.8</c:v>
                </c:pt>
                <c:pt idx="71">
                  <c:v>2.8</c:v>
                </c:pt>
                <c:pt idx="72">
                  <c:v>2.9</c:v>
                </c:pt>
                <c:pt idx="73">
                  <c:v>2.9</c:v>
                </c:pt>
                <c:pt idx="74">
                  <c:v>3</c:v>
                </c:pt>
                <c:pt idx="75">
                  <c:v>3</c:v>
                </c:pt>
                <c:pt idx="76">
                  <c:v>3</c:v>
                </c:pt>
                <c:pt idx="77">
                  <c:v>3.1</c:v>
                </c:pt>
                <c:pt idx="78">
                  <c:v>3.1</c:v>
                </c:pt>
                <c:pt idx="79">
                  <c:v>3.2</c:v>
                </c:pt>
                <c:pt idx="80">
                  <c:v>3.2</c:v>
                </c:pt>
                <c:pt idx="81">
                  <c:v>3.2</c:v>
                </c:pt>
                <c:pt idx="82">
                  <c:v>3.3</c:v>
                </c:pt>
                <c:pt idx="83">
                  <c:v>3.3</c:v>
                </c:pt>
                <c:pt idx="84">
                  <c:v>3.4</c:v>
                </c:pt>
                <c:pt idx="85">
                  <c:v>3.4</c:v>
                </c:pt>
                <c:pt idx="86">
                  <c:v>3.4</c:v>
                </c:pt>
                <c:pt idx="87">
                  <c:v>3.5</c:v>
                </c:pt>
                <c:pt idx="88">
                  <c:v>3.5</c:v>
                </c:pt>
                <c:pt idx="89">
                  <c:v>3.6</c:v>
                </c:pt>
                <c:pt idx="90">
                  <c:v>3.6</c:v>
                </c:pt>
                <c:pt idx="91">
                  <c:v>3.6</c:v>
                </c:pt>
                <c:pt idx="92">
                  <c:v>3.7</c:v>
                </c:pt>
                <c:pt idx="93">
                  <c:v>3.7</c:v>
                </c:pt>
                <c:pt idx="94">
                  <c:v>3.8</c:v>
                </c:pt>
                <c:pt idx="95">
                  <c:v>3.8</c:v>
                </c:pt>
                <c:pt idx="96">
                  <c:v>3.8</c:v>
                </c:pt>
                <c:pt idx="97">
                  <c:v>3.9</c:v>
                </c:pt>
                <c:pt idx="98">
                  <c:v>3.9</c:v>
                </c:pt>
                <c:pt idx="99">
                  <c:v>4</c:v>
                </c:pt>
                <c:pt idx="100">
                  <c:v>4</c:v>
                </c:pt>
                <c:pt idx="101">
                  <c:v>4</c:v>
                </c:pt>
                <c:pt idx="102">
                  <c:v>4.0999999999999996</c:v>
                </c:pt>
                <c:pt idx="103">
                  <c:v>4.0999999999999996</c:v>
                </c:pt>
                <c:pt idx="104">
                  <c:v>4.2</c:v>
                </c:pt>
                <c:pt idx="105">
                  <c:v>4.2</c:v>
                </c:pt>
                <c:pt idx="106">
                  <c:v>4.2</c:v>
                </c:pt>
                <c:pt idx="107">
                  <c:v>4.3</c:v>
                </c:pt>
                <c:pt idx="108">
                  <c:v>4.3</c:v>
                </c:pt>
                <c:pt idx="109">
                  <c:v>4.4000000000000004</c:v>
                </c:pt>
                <c:pt idx="110">
                  <c:v>4.4000000000000004</c:v>
                </c:pt>
                <c:pt idx="111">
                  <c:v>4.4000000000000004</c:v>
                </c:pt>
                <c:pt idx="112">
                  <c:v>4.5</c:v>
                </c:pt>
                <c:pt idx="113">
                  <c:v>4.5</c:v>
                </c:pt>
                <c:pt idx="114">
                  <c:v>4.5999999999999996</c:v>
                </c:pt>
                <c:pt idx="115">
                  <c:v>4.5999999999999996</c:v>
                </c:pt>
                <c:pt idx="116">
                  <c:v>4.5999999999999996</c:v>
                </c:pt>
                <c:pt idx="117">
                  <c:v>4.7</c:v>
                </c:pt>
                <c:pt idx="118">
                  <c:v>4.7</c:v>
                </c:pt>
                <c:pt idx="119">
                  <c:v>4.8</c:v>
                </c:pt>
                <c:pt idx="120">
                  <c:v>4.8</c:v>
                </c:pt>
                <c:pt idx="121">
                  <c:v>4.8</c:v>
                </c:pt>
                <c:pt idx="122">
                  <c:v>4.9000000000000004</c:v>
                </c:pt>
                <c:pt idx="123">
                  <c:v>4.9000000000000004</c:v>
                </c:pt>
                <c:pt idx="124">
                  <c:v>5</c:v>
                </c:pt>
                <c:pt idx="125">
                  <c:v>5</c:v>
                </c:pt>
                <c:pt idx="126">
                  <c:v>5</c:v>
                </c:pt>
                <c:pt idx="127">
                  <c:v>5.0999999999999996</c:v>
                </c:pt>
                <c:pt idx="128">
                  <c:v>5.0999999999999996</c:v>
                </c:pt>
                <c:pt idx="129">
                  <c:v>5.2</c:v>
                </c:pt>
                <c:pt idx="130">
                  <c:v>5.2</c:v>
                </c:pt>
                <c:pt idx="131">
                  <c:v>5.2</c:v>
                </c:pt>
                <c:pt idx="132">
                  <c:v>5.3</c:v>
                </c:pt>
                <c:pt idx="133">
                  <c:v>5.3</c:v>
                </c:pt>
                <c:pt idx="134">
                  <c:v>5.4</c:v>
                </c:pt>
                <c:pt idx="135">
                  <c:v>5.4</c:v>
                </c:pt>
                <c:pt idx="136">
                  <c:v>5.4</c:v>
                </c:pt>
                <c:pt idx="137">
                  <c:v>5.5</c:v>
                </c:pt>
                <c:pt idx="138">
                  <c:v>5.5</c:v>
                </c:pt>
                <c:pt idx="139">
                  <c:v>5.6</c:v>
                </c:pt>
                <c:pt idx="140">
                  <c:v>5.6</c:v>
                </c:pt>
                <c:pt idx="141">
                  <c:v>5.6</c:v>
                </c:pt>
                <c:pt idx="142">
                  <c:v>5.7</c:v>
                </c:pt>
                <c:pt idx="143">
                  <c:v>5.7</c:v>
                </c:pt>
                <c:pt idx="144">
                  <c:v>5.8</c:v>
                </c:pt>
                <c:pt idx="145">
                  <c:v>5.8</c:v>
                </c:pt>
                <c:pt idx="146">
                  <c:v>5.8</c:v>
                </c:pt>
                <c:pt idx="147">
                  <c:v>5.9</c:v>
                </c:pt>
                <c:pt idx="148">
                  <c:v>5.9</c:v>
                </c:pt>
                <c:pt idx="149">
                  <c:v>6</c:v>
                </c:pt>
                <c:pt idx="150">
                  <c:v>6</c:v>
                </c:pt>
                <c:pt idx="151">
                  <c:v>6</c:v>
                </c:pt>
                <c:pt idx="152">
                  <c:v>6.1</c:v>
                </c:pt>
                <c:pt idx="153">
                  <c:v>6.1</c:v>
                </c:pt>
                <c:pt idx="154">
                  <c:v>6.2</c:v>
                </c:pt>
                <c:pt idx="155">
                  <c:v>6.2</c:v>
                </c:pt>
                <c:pt idx="156">
                  <c:v>6.2</c:v>
                </c:pt>
                <c:pt idx="157">
                  <c:v>6.3</c:v>
                </c:pt>
                <c:pt idx="158">
                  <c:v>6.3</c:v>
                </c:pt>
                <c:pt idx="159">
                  <c:v>6.4</c:v>
                </c:pt>
                <c:pt idx="160">
                  <c:v>6.4</c:v>
                </c:pt>
                <c:pt idx="161">
                  <c:v>6.4</c:v>
                </c:pt>
                <c:pt idx="162">
                  <c:v>6.5</c:v>
                </c:pt>
                <c:pt idx="163">
                  <c:v>6.5</c:v>
                </c:pt>
                <c:pt idx="164">
                  <c:v>6.6</c:v>
                </c:pt>
                <c:pt idx="165">
                  <c:v>6.6</c:v>
                </c:pt>
                <c:pt idx="166">
                  <c:v>6.6</c:v>
                </c:pt>
                <c:pt idx="167">
                  <c:v>6.7</c:v>
                </c:pt>
                <c:pt idx="168">
                  <c:v>6.7</c:v>
                </c:pt>
                <c:pt idx="169">
                  <c:v>6.8</c:v>
                </c:pt>
                <c:pt idx="170">
                  <c:v>6.8</c:v>
                </c:pt>
                <c:pt idx="171">
                  <c:v>6.8</c:v>
                </c:pt>
                <c:pt idx="172">
                  <c:v>6.9</c:v>
                </c:pt>
                <c:pt idx="173">
                  <c:v>6.9</c:v>
                </c:pt>
                <c:pt idx="174">
                  <c:v>7</c:v>
                </c:pt>
                <c:pt idx="175">
                  <c:v>7</c:v>
                </c:pt>
                <c:pt idx="176">
                  <c:v>7</c:v>
                </c:pt>
                <c:pt idx="177">
                  <c:v>7.1</c:v>
                </c:pt>
                <c:pt idx="178">
                  <c:v>7.1</c:v>
                </c:pt>
                <c:pt idx="179">
                  <c:v>7.2</c:v>
                </c:pt>
                <c:pt idx="180">
                  <c:v>7.2</c:v>
                </c:pt>
                <c:pt idx="181">
                  <c:v>7.2</c:v>
                </c:pt>
                <c:pt idx="182">
                  <c:v>7.3</c:v>
                </c:pt>
                <c:pt idx="183">
                  <c:v>7.3</c:v>
                </c:pt>
                <c:pt idx="184">
                  <c:v>7.4</c:v>
                </c:pt>
                <c:pt idx="185">
                  <c:v>7.4</c:v>
                </c:pt>
                <c:pt idx="186">
                  <c:v>7.4</c:v>
                </c:pt>
                <c:pt idx="187">
                  <c:v>7.5</c:v>
                </c:pt>
                <c:pt idx="188">
                  <c:v>7.5</c:v>
                </c:pt>
                <c:pt idx="189">
                  <c:v>7.6</c:v>
                </c:pt>
                <c:pt idx="190">
                  <c:v>7.6</c:v>
                </c:pt>
                <c:pt idx="191">
                  <c:v>7.6</c:v>
                </c:pt>
                <c:pt idx="192">
                  <c:v>7.7</c:v>
                </c:pt>
                <c:pt idx="193">
                  <c:v>7.7</c:v>
                </c:pt>
                <c:pt idx="194">
                  <c:v>7.8</c:v>
                </c:pt>
                <c:pt idx="195">
                  <c:v>7.8</c:v>
                </c:pt>
                <c:pt idx="196">
                  <c:v>7.8</c:v>
                </c:pt>
                <c:pt idx="197">
                  <c:v>7.9</c:v>
                </c:pt>
                <c:pt idx="198">
                  <c:v>7.9</c:v>
                </c:pt>
                <c:pt idx="199">
                  <c:v>8</c:v>
                </c:pt>
                <c:pt idx="200">
                  <c:v>8</c:v>
                </c:pt>
                <c:pt idx="201">
                  <c:v>8</c:v>
                </c:pt>
                <c:pt idx="202">
                  <c:v>8.1</c:v>
                </c:pt>
                <c:pt idx="203">
                  <c:v>8.1</c:v>
                </c:pt>
                <c:pt idx="204">
                  <c:v>8.1999999999999993</c:v>
                </c:pt>
                <c:pt idx="205">
                  <c:v>8.1999999999999993</c:v>
                </c:pt>
                <c:pt idx="206">
                  <c:v>8.1999999999999993</c:v>
                </c:pt>
                <c:pt idx="207">
                  <c:v>8.3000000000000007</c:v>
                </c:pt>
                <c:pt idx="208">
                  <c:v>8.3000000000000007</c:v>
                </c:pt>
                <c:pt idx="209">
                  <c:v>8.4</c:v>
                </c:pt>
                <c:pt idx="210">
                  <c:v>8.4</c:v>
                </c:pt>
                <c:pt idx="211">
                  <c:v>8.4</c:v>
                </c:pt>
                <c:pt idx="212">
                  <c:v>8.5</c:v>
                </c:pt>
                <c:pt idx="213">
                  <c:v>8.5</c:v>
                </c:pt>
                <c:pt idx="214">
                  <c:v>8.6</c:v>
                </c:pt>
                <c:pt idx="215">
                  <c:v>8.6</c:v>
                </c:pt>
                <c:pt idx="216">
                  <c:v>8.6</c:v>
                </c:pt>
                <c:pt idx="217">
                  <c:v>8.6999999999999993</c:v>
                </c:pt>
                <c:pt idx="218">
                  <c:v>8.6999999999999993</c:v>
                </c:pt>
                <c:pt idx="219">
                  <c:v>8.8000000000000007</c:v>
                </c:pt>
                <c:pt idx="220">
                  <c:v>8.8000000000000007</c:v>
                </c:pt>
                <c:pt idx="221">
                  <c:v>8.8000000000000007</c:v>
                </c:pt>
                <c:pt idx="222">
                  <c:v>8.9</c:v>
                </c:pt>
                <c:pt idx="223">
                  <c:v>8.9</c:v>
                </c:pt>
                <c:pt idx="224">
                  <c:v>9</c:v>
                </c:pt>
                <c:pt idx="225">
                  <c:v>9</c:v>
                </c:pt>
                <c:pt idx="226">
                  <c:v>9</c:v>
                </c:pt>
                <c:pt idx="227">
                  <c:v>9.1</c:v>
                </c:pt>
                <c:pt idx="228">
                  <c:v>9.1</c:v>
                </c:pt>
                <c:pt idx="229">
                  <c:v>9.1999999999999993</c:v>
                </c:pt>
                <c:pt idx="230">
                  <c:v>9.1999999999999993</c:v>
                </c:pt>
                <c:pt idx="231">
                  <c:v>9.1999999999999993</c:v>
                </c:pt>
                <c:pt idx="232">
                  <c:v>9.3000000000000007</c:v>
                </c:pt>
                <c:pt idx="233">
                  <c:v>9.3000000000000007</c:v>
                </c:pt>
                <c:pt idx="234">
                  <c:v>9.4</c:v>
                </c:pt>
                <c:pt idx="235">
                  <c:v>9.4</c:v>
                </c:pt>
                <c:pt idx="236">
                  <c:v>9.4</c:v>
                </c:pt>
                <c:pt idx="237">
                  <c:v>9.5</c:v>
                </c:pt>
                <c:pt idx="238">
                  <c:v>9.5</c:v>
                </c:pt>
                <c:pt idx="239">
                  <c:v>9.6</c:v>
                </c:pt>
                <c:pt idx="240">
                  <c:v>9.6</c:v>
                </c:pt>
                <c:pt idx="241">
                  <c:v>9.6</c:v>
                </c:pt>
                <c:pt idx="242">
                  <c:v>9.6999999999999993</c:v>
                </c:pt>
                <c:pt idx="243">
                  <c:v>9.6999999999999993</c:v>
                </c:pt>
                <c:pt idx="244">
                  <c:v>9.8000000000000007</c:v>
                </c:pt>
                <c:pt idx="245">
                  <c:v>9.8000000000000007</c:v>
                </c:pt>
                <c:pt idx="246">
                  <c:v>9.8000000000000007</c:v>
                </c:pt>
                <c:pt idx="247">
                  <c:v>9.9</c:v>
                </c:pt>
                <c:pt idx="248">
                  <c:v>9.9</c:v>
                </c:pt>
                <c:pt idx="249">
                  <c:v>10</c:v>
                </c:pt>
                <c:pt idx="250">
                  <c:v>10</c:v>
                </c:pt>
                <c:pt idx="251">
                  <c:v>10</c:v>
                </c:pt>
                <c:pt idx="252">
                  <c:v>10.1</c:v>
                </c:pt>
                <c:pt idx="253">
                  <c:v>10.1</c:v>
                </c:pt>
                <c:pt idx="254">
                  <c:v>10.199999999999999</c:v>
                </c:pt>
                <c:pt idx="255">
                  <c:v>10.199999999999999</c:v>
                </c:pt>
                <c:pt idx="256">
                  <c:v>10.199999999999999</c:v>
                </c:pt>
                <c:pt idx="257">
                  <c:v>10.3</c:v>
                </c:pt>
                <c:pt idx="258">
                  <c:v>10.3</c:v>
                </c:pt>
                <c:pt idx="259">
                  <c:v>10.4</c:v>
                </c:pt>
                <c:pt idx="260">
                  <c:v>10.4</c:v>
                </c:pt>
                <c:pt idx="261">
                  <c:v>10.4</c:v>
                </c:pt>
                <c:pt idx="262">
                  <c:v>10.5</c:v>
                </c:pt>
                <c:pt idx="263">
                  <c:v>10.5</c:v>
                </c:pt>
                <c:pt idx="264">
                  <c:v>10.6</c:v>
                </c:pt>
                <c:pt idx="265">
                  <c:v>10.6</c:v>
                </c:pt>
                <c:pt idx="266">
                  <c:v>10.6</c:v>
                </c:pt>
                <c:pt idx="267">
                  <c:v>10.7</c:v>
                </c:pt>
                <c:pt idx="268">
                  <c:v>10.7</c:v>
                </c:pt>
                <c:pt idx="269">
                  <c:v>10.8</c:v>
                </c:pt>
                <c:pt idx="270">
                  <c:v>10.8</c:v>
                </c:pt>
                <c:pt idx="271">
                  <c:v>10.8</c:v>
                </c:pt>
                <c:pt idx="272">
                  <c:v>10.9</c:v>
                </c:pt>
                <c:pt idx="273">
                  <c:v>10.9</c:v>
                </c:pt>
                <c:pt idx="274">
                  <c:v>11</c:v>
                </c:pt>
                <c:pt idx="275">
                  <c:v>11</c:v>
                </c:pt>
                <c:pt idx="276">
                  <c:v>11</c:v>
                </c:pt>
                <c:pt idx="277">
                  <c:v>11.1</c:v>
                </c:pt>
                <c:pt idx="278">
                  <c:v>11.1</c:v>
                </c:pt>
                <c:pt idx="279">
                  <c:v>11.2</c:v>
                </c:pt>
                <c:pt idx="280">
                  <c:v>11.2</c:v>
                </c:pt>
                <c:pt idx="281">
                  <c:v>11.2</c:v>
                </c:pt>
                <c:pt idx="282">
                  <c:v>11.3</c:v>
                </c:pt>
                <c:pt idx="283">
                  <c:v>11.3</c:v>
                </c:pt>
                <c:pt idx="284">
                  <c:v>11.4</c:v>
                </c:pt>
                <c:pt idx="285">
                  <c:v>11.4</c:v>
                </c:pt>
                <c:pt idx="286">
                  <c:v>11.4</c:v>
                </c:pt>
                <c:pt idx="287">
                  <c:v>11.5</c:v>
                </c:pt>
                <c:pt idx="288">
                  <c:v>11.5</c:v>
                </c:pt>
                <c:pt idx="289">
                  <c:v>11.6</c:v>
                </c:pt>
                <c:pt idx="290">
                  <c:v>11.6</c:v>
                </c:pt>
                <c:pt idx="291">
                  <c:v>11.6</c:v>
                </c:pt>
                <c:pt idx="292">
                  <c:v>11.7</c:v>
                </c:pt>
                <c:pt idx="293">
                  <c:v>11.7</c:v>
                </c:pt>
                <c:pt idx="294">
                  <c:v>11.8</c:v>
                </c:pt>
                <c:pt idx="295">
                  <c:v>11.8</c:v>
                </c:pt>
                <c:pt idx="296">
                  <c:v>11.8</c:v>
                </c:pt>
                <c:pt idx="297">
                  <c:v>11.9</c:v>
                </c:pt>
                <c:pt idx="298">
                  <c:v>11.9</c:v>
                </c:pt>
                <c:pt idx="299">
                  <c:v>12</c:v>
                </c:pt>
                <c:pt idx="300">
                  <c:v>12</c:v>
                </c:pt>
              </c:numCache>
            </c:numRef>
          </c:cat>
          <c:val>
            <c:numRef>
              <c:f>Sheet1!$C$2:$C$302</c:f>
              <c:numCache>
                <c:formatCode>General</c:formatCode>
                <c:ptCount val="301"/>
                <c:pt idx="0">
                  <c:v>0</c:v>
                </c:pt>
                <c:pt idx="1">
                  <c:v>6.7000000000000002E-5</c:v>
                </c:pt>
                <c:pt idx="2">
                  <c:v>5.8999999999999998E-5</c:v>
                </c:pt>
                <c:pt idx="3">
                  <c:v>6.3E-5</c:v>
                </c:pt>
                <c:pt idx="4">
                  <c:v>1.03E-4</c:v>
                </c:pt>
                <c:pt idx="5">
                  <c:v>2.31E-4</c:v>
                </c:pt>
                <c:pt idx="6">
                  <c:v>4.5100000000000001E-4</c:v>
                </c:pt>
                <c:pt idx="7">
                  <c:v>6.8800000000000003E-4</c:v>
                </c:pt>
                <c:pt idx="8">
                  <c:v>7.1000000000000002E-4</c:v>
                </c:pt>
                <c:pt idx="9">
                  <c:v>6.2799999999999998E-4</c:v>
                </c:pt>
                <c:pt idx="10">
                  <c:v>5.6899999999999995E-4</c:v>
                </c:pt>
                <c:pt idx="11">
                  <c:v>5.3499999999999999E-4</c:v>
                </c:pt>
                <c:pt idx="12">
                  <c:v>5.4199999999999995E-4</c:v>
                </c:pt>
                <c:pt idx="13">
                  <c:v>5.6899999999999995E-4</c:v>
                </c:pt>
                <c:pt idx="14">
                  <c:v>5.9000000000000003E-4</c:v>
                </c:pt>
                <c:pt idx="15">
                  <c:v>5.9400000000000002E-4</c:v>
                </c:pt>
                <c:pt idx="16">
                  <c:v>5.9999999999999995E-4</c:v>
                </c:pt>
                <c:pt idx="17">
                  <c:v>5.9599999999999996E-4</c:v>
                </c:pt>
                <c:pt idx="18">
                  <c:v>5.8600000000000004E-4</c:v>
                </c:pt>
                <c:pt idx="19">
                  <c:v>5.7700000000000004E-4</c:v>
                </c:pt>
                <c:pt idx="20">
                  <c:v>5.7200000000000003E-4</c:v>
                </c:pt>
                <c:pt idx="21">
                  <c:v>5.71E-4</c:v>
                </c:pt>
                <c:pt idx="22">
                  <c:v>5.7600000000000001E-4</c:v>
                </c:pt>
                <c:pt idx="23">
                  <c:v>5.8600000000000004E-4</c:v>
                </c:pt>
                <c:pt idx="24">
                  <c:v>5.9100000000000005E-4</c:v>
                </c:pt>
                <c:pt idx="25">
                  <c:v>6.02E-4</c:v>
                </c:pt>
                <c:pt idx="26">
                  <c:v>6.0899999999999995E-4</c:v>
                </c:pt>
                <c:pt idx="27">
                  <c:v>6.1700000000000004E-4</c:v>
                </c:pt>
                <c:pt idx="28">
                  <c:v>6.2699999999999995E-4</c:v>
                </c:pt>
                <c:pt idx="29">
                  <c:v>6.3299999999999999E-4</c:v>
                </c:pt>
                <c:pt idx="30">
                  <c:v>6.3100000000000005E-4</c:v>
                </c:pt>
                <c:pt idx="31">
                  <c:v>6.2299999999999996E-4</c:v>
                </c:pt>
                <c:pt idx="32">
                  <c:v>6.2299999999999996E-4</c:v>
                </c:pt>
                <c:pt idx="33">
                  <c:v>6.1600000000000001E-4</c:v>
                </c:pt>
                <c:pt idx="34">
                  <c:v>6.11E-4</c:v>
                </c:pt>
                <c:pt idx="35">
                  <c:v>6.0599999999999998E-4</c:v>
                </c:pt>
                <c:pt idx="36">
                  <c:v>5.9999999999999995E-4</c:v>
                </c:pt>
                <c:pt idx="37">
                  <c:v>5.9400000000000002E-4</c:v>
                </c:pt>
                <c:pt idx="38">
                  <c:v>5.8399999999999999E-4</c:v>
                </c:pt>
                <c:pt idx="39">
                  <c:v>5.8E-4</c:v>
                </c:pt>
                <c:pt idx="40">
                  <c:v>5.71E-4</c:v>
                </c:pt>
                <c:pt idx="41">
                  <c:v>5.5900000000000004E-4</c:v>
                </c:pt>
                <c:pt idx="42">
                  <c:v>5.5500000000000005E-4</c:v>
                </c:pt>
                <c:pt idx="43">
                  <c:v>5.4699999999999996E-4</c:v>
                </c:pt>
                <c:pt idx="44">
                  <c:v>5.4900000000000001E-4</c:v>
                </c:pt>
                <c:pt idx="45">
                  <c:v>5.4900000000000001E-4</c:v>
                </c:pt>
                <c:pt idx="46">
                  <c:v>5.5000000000000003E-4</c:v>
                </c:pt>
                <c:pt idx="47">
                  <c:v>5.6400000000000005E-4</c:v>
                </c:pt>
                <c:pt idx="48">
                  <c:v>5.7300000000000005E-4</c:v>
                </c:pt>
                <c:pt idx="49">
                  <c:v>5.8E-4</c:v>
                </c:pt>
                <c:pt idx="50">
                  <c:v>5.9299999999999999E-4</c:v>
                </c:pt>
                <c:pt idx="51">
                  <c:v>6.02E-4</c:v>
                </c:pt>
                <c:pt idx="52">
                  <c:v>6.1600000000000001E-4</c:v>
                </c:pt>
                <c:pt idx="53">
                  <c:v>6.3199999999999997E-4</c:v>
                </c:pt>
                <c:pt idx="54">
                  <c:v>6.3599999999999996E-4</c:v>
                </c:pt>
                <c:pt idx="55">
                  <c:v>6.3400000000000001E-4</c:v>
                </c:pt>
                <c:pt idx="56">
                  <c:v>6.3400000000000001E-4</c:v>
                </c:pt>
                <c:pt idx="57">
                  <c:v>6.3599999999999996E-4</c:v>
                </c:pt>
                <c:pt idx="58">
                  <c:v>6.2799999999999998E-4</c:v>
                </c:pt>
                <c:pt idx="59">
                  <c:v>6.3000000000000003E-4</c:v>
                </c:pt>
                <c:pt idx="60">
                  <c:v>6.2699999999999995E-4</c:v>
                </c:pt>
                <c:pt idx="61">
                  <c:v>6.2200000000000005E-4</c:v>
                </c:pt>
                <c:pt idx="62">
                  <c:v>6.1200000000000002E-4</c:v>
                </c:pt>
                <c:pt idx="63">
                  <c:v>6.0300000000000002E-4</c:v>
                </c:pt>
                <c:pt idx="64">
                  <c:v>6.0099999999999997E-4</c:v>
                </c:pt>
                <c:pt idx="65">
                  <c:v>5.8900000000000001E-4</c:v>
                </c:pt>
                <c:pt idx="66">
                  <c:v>5.8200000000000005E-4</c:v>
                </c:pt>
                <c:pt idx="67">
                  <c:v>5.8E-4</c:v>
                </c:pt>
                <c:pt idx="68">
                  <c:v>5.8100000000000003E-4</c:v>
                </c:pt>
                <c:pt idx="69">
                  <c:v>5.7600000000000001E-4</c:v>
                </c:pt>
                <c:pt idx="70">
                  <c:v>5.6999999999999998E-4</c:v>
                </c:pt>
                <c:pt idx="71">
                  <c:v>5.7700000000000004E-4</c:v>
                </c:pt>
                <c:pt idx="72">
                  <c:v>5.8399999999999999E-4</c:v>
                </c:pt>
                <c:pt idx="73">
                  <c:v>5.8799999999999998E-4</c:v>
                </c:pt>
                <c:pt idx="74">
                  <c:v>5.9199999999999997E-4</c:v>
                </c:pt>
                <c:pt idx="75">
                  <c:v>6.0800000000000003E-4</c:v>
                </c:pt>
                <c:pt idx="76">
                  <c:v>6.0499999999999996E-4</c:v>
                </c:pt>
                <c:pt idx="77">
                  <c:v>6.1499999999999999E-4</c:v>
                </c:pt>
                <c:pt idx="78">
                  <c:v>6.2E-4</c:v>
                </c:pt>
                <c:pt idx="79">
                  <c:v>6.3100000000000005E-4</c:v>
                </c:pt>
                <c:pt idx="80">
                  <c:v>6.29E-4</c:v>
                </c:pt>
                <c:pt idx="81">
                  <c:v>6.2500000000000001E-4</c:v>
                </c:pt>
                <c:pt idx="82">
                  <c:v>6.2600000000000004E-4</c:v>
                </c:pt>
                <c:pt idx="83">
                  <c:v>6.2299999999999996E-4</c:v>
                </c:pt>
                <c:pt idx="84">
                  <c:v>6.1700000000000004E-4</c:v>
                </c:pt>
                <c:pt idx="85">
                  <c:v>6.0700000000000001E-4</c:v>
                </c:pt>
                <c:pt idx="86">
                  <c:v>6.0400000000000004E-4</c:v>
                </c:pt>
                <c:pt idx="87">
                  <c:v>5.9199999999999997E-4</c:v>
                </c:pt>
                <c:pt idx="88">
                  <c:v>5.8799999999999998E-4</c:v>
                </c:pt>
                <c:pt idx="89">
                  <c:v>5.7499999999999999E-4</c:v>
                </c:pt>
                <c:pt idx="90">
                  <c:v>5.6999999999999998E-4</c:v>
                </c:pt>
                <c:pt idx="91">
                  <c:v>5.5800000000000001E-4</c:v>
                </c:pt>
                <c:pt idx="92">
                  <c:v>5.5099999999999995E-4</c:v>
                </c:pt>
                <c:pt idx="93">
                  <c:v>5.4699999999999996E-4</c:v>
                </c:pt>
                <c:pt idx="94">
                  <c:v>5.4900000000000001E-4</c:v>
                </c:pt>
                <c:pt idx="95">
                  <c:v>5.4600000000000004E-4</c:v>
                </c:pt>
                <c:pt idx="96">
                  <c:v>5.4799999999999998E-4</c:v>
                </c:pt>
                <c:pt idx="97">
                  <c:v>5.5900000000000004E-4</c:v>
                </c:pt>
                <c:pt idx="98">
                  <c:v>5.6999999999999998E-4</c:v>
                </c:pt>
                <c:pt idx="99">
                  <c:v>5.8100000000000003E-4</c:v>
                </c:pt>
                <c:pt idx="100">
                  <c:v>5.9900000000000003E-4</c:v>
                </c:pt>
                <c:pt idx="101">
                  <c:v>5.9999999999999995E-4</c:v>
                </c:pt>
                <c:pt idx="102">
                  <c:v>6.1899999999999998E-4</c:v>
                </c:pt>
                <c:pt idx="103">
                  <c:v>6.29E-4</c:v>
                </c:pt>
                <c:pt idx="104">
                  <c:v>6.3699999999999998E-4</c:v>
                </c:pt>
                <c:pt idx="105">
                  <c:v>6.3400000000000001E-4</c:v>
                </c:pt>
                <c:pt idx="106">
                  <c:v>6.3500000000000004E-4</c:v>
                </c:pt>
                <c:pt idx="107">
                  <c:v>6.3400000000000001E-4</c:v>
                </c:pt>
                <c:pt idx="108">
                  <c:v>6.3299999999999999E-4</c:v>
                </c:pt>
                <c:pt idx="109">
                  <c:v>6.3000000000000003E-4</c:v>
                </c:pt>
                <c:pt idx="110">
                  <c:v>6.2299999999999996E-4</c:v>
                </c:pt>
                <c:pt idx="111">
                  <c:v>6.1499999999999999E-4</c:v>
                </c:pt>
                <c:pt idx="112">
                  <c:v>6.0499999999999996E-4</c:v>
                </c:pt>
                <c:pt idx="113">
                  <c:v>6.0099999999999997E-4</c:v>
                </c:pt>
                <c:pt idx="114">
                  <c:v>5.9699999999999998E-4</c:v>
                </c:pt>
                <c:pt idx="115">
                  <c:v>5.9299999999999999E-4</c:v>
                </c:pt>
                <c:pt idx="116">
                  <c:v>5.8299999999999997E-4</c:v>
                </c:pt>
                <c:pt idx="117">
                  <c:v>5.8200000000000005E-4</c:v>
                </c:pt>
                <c:pt idx="118">
                  <c:v>5.7499999999999999E-4</c:v>
                </c:pt>
                <c:pt idx="119">
                  <c:v>5.7899999999999998E-4</c:v>
                </c:pt>
                <c:pt idx="120">
                  <c:v>5.7600000000000001E-4</c:v>
                </c:pt>
                <c:pt idx="121">
                  <c:v>5.7600000000000001E-4</c:v>
                </c:pt>
                <c:pt idx="122">
                  <c:v>5.7799999999999995E-4</c:v>
                </c:pt>
                <c:pt idx="123">
                  <c:v>5.8600000000000004E-4</c:v>
                </c:pt>
                <c:pt idx="124">
                  <c:v>5.9299999999999999E-4</c:v>
                </c:pt>
                <c:pt idx="125">
                  <c:v>6.02E-4</c:v>
                </c:pt>
                <c:pt idx="126">
                  <c:v>6.0400000000000004E-4</c:v>
                </c:pt>
                <c:pt idx="127">
                  <c:v>6.1300000000000005E-4</c:v>
                </c:pt>
                <c:pt idx="128">
                  <c:v>6.2100000000000002E-4</c:v>
                </c:pt>
                <c:pt idx="129">
                  <c:v>6.29E-4</c:v>
                </c:pt>
                <c:pt idx="130">
                  <c:v>6.3100000000000005E-4</c:v>
                </c:pt>
                <c:pt idx="131">
                  <c:v>6.2799999999999998E-4</c:v>
                </c:pt>
                <c:pt idx="132">
                  <c:v>6.2799999999999998E-4</c:v>
                </c:pt>
                <c:pt idx="133">
                  <c:v>6.1700000000000004E-4</c:v>
                </c:pt>
                <c:pt idx="134">
                  <c:v>6.1899999999999998E-4</c:v>
                </c:pt>
                <c:pt idx="135">
                  <c:v>6.0999999999999997E-4</c:v>
                </c:pt>
                <c:pt idx="136">
                  <c:v>5.9800000000000001E-4</c:v>
                </c:pt>
                <c:pt idx="137">
                  <c:v>5.9100000000000005E-4</c:v>
                </c:pt>
                <c:pt idx="138">
                  <c:v>5.8600000000000004E-4</c:v>
                </c:pt>
                <c:pt idx="139">
                  <c:v>5.7700000000000004E-4</c:v>
                </c:pt>
                <c:pt idx="140">
                  <c:v>5.6400000000000005E-4</c:v>
                </c:pt>
                <c:pt idx="141">
                  <c:v>5.5500000000000005E-4</c:v>
                </c:pt>
                <c:pt idx="142">
                  <c:v>5.4799999999999998E-4</c:v>
                </c:pt>
                <c:pt idx="143">
                  <c:v>5.4600000000000004E-4</c:v>
                </c:pt>
                <c:pt idx="144">
                  <c:v>5.4699999999999996E-4</c:v>
                </c:pt>
                <c:pt idx="145">
                  <c:v>5.4600000000000004E-4</c:v>
                </c:pt>
                <c:pt idx="146">
                  <c:v>5.4799999999999998E-4</c:v>
                </c:pt>
                <c:pt idx="147">
                  <c:v>5.5800000000000001E-4</c:v>
                </c:pt>
                <c:pt idx="148">
                  <c:v>5.6999999999999998E-4</c:v>
                </c:pt>
                <c:pt idx="149">
                  <c:v>5.8E-4</c:v>
                </c:pt>
                <c:pt idx="150">
                  <c:v>5.9800000000000001E-4</c:v>
                </c:pt>
                <c:pt idx="151">
                  <c:v>5.9800000000000001E-4</c:v>
                </c:pt>
                <c:pt idx="152">
                  <c:v>6.1499999999999999E-4</c:v>
                </c:pt>
                <c:pt idx="153">
                  <c:v>6.29E-4</c:v>
                </c:pt>
                <c:pt idx="154">
                  <c:v>6.3599999999999996E-4</c:v>
                </c:pt>
                <c:pt idx="155">
                  <c:v>6.3500000000000004E-4</c:v>
                </c:pt>
                <c:pt idx="156">
                  <c:v>6.3699999999999998E-4</c:v>
                </c:pt>
                <c:pt idx="157">
                  <c:v>6.38E-4</c:v>
                </c:pt>
                <c:pt idx="158">
                  <c:v>6.3100000000000005E-4</c:v>
                </c:pt>
                <c:pt idx="159">
                  <c:v>6.3100000000000005E-4</c:v>
                </c:pt>
                <c:pt idx="160">
                  <c:v>6.1899999999999998E-4</c:v>
                </c:pt>
                <c:pt idx="161">
                  <c:v>6.1899999999999998E-4</c:v>
                </c:pt>
                <c:pt idx="162">
                  <c:v>6.0899999999999995E-4</c:v>
                </c:pt>
                <c:pt idx="163">
                  <c:v>6.0800000000000003E-4</c:v>
                </c:pt>
                <c:pt idx="164">
                  <c:v>5.9699999999999998E-4</c:v>
                </c:pt>
                <c:pt idx="165">
                  <c:v>5.9599999999999996E-4</c:v>
                </c:pt>
                <c:pt idx="166">
                  <c:v>5.8500000000000002E-4</c:v>
                </c:pt>
                <c:pt idx="167">
                  <c:v>5.7799999999999995E-4</c:v>
                </c:pt>
                <c:pt idx="168">
                  <c:v>5.7499999999999999E-4</c:v>
                </c:pt>
                <c:pt idx="169">
                  <c:v>5.6999999999999998E-4</c:v>
                </c:pt>
                <c:pt idx="170">
                  <c:v>5.6800000000000004E-4</c:v>
                </c:pt>
                <c:pt idx="171">
                  <c:v>5.7799999999999995E-4</c:v>
                </c:pt>
                <c:pt idx="172">
                  <c:v>5.8200000000000005E-4</c:v>
                </c:pt>
                <c:pt idx="173">
                  <c:v>5.8600000000000004E-4</c:v>
                </c:pt>
                <c:pt idx="174">
                  <c:v>5.9100000000000005E-4</c:v>
                </c:pt>
                <c:pt idx="175">
                  <c:v>6.0499999999999996E-4</c:v>
                </c:pt>
                <c:pt idx="176">
                  <c:v>6.0599999999999998E-4</c:v>
                </c:pt>
                <c:pt idx="177">
                  <c:v>6.1200000000000002E-4</c:v>
                </c:pt>
                <c:pt idx="178">
                  <c:v>6.2100000000000002E-4</c:v>
                </c:pt>
                <c:pt idx="179">
                  <c:v>6.2500000000000001E-4</c:v>
                </c:pt>
                <c:pt idx="180">
                  <c:v>6.3199999999999997E-4</c:v>
                </c:pt>
                <c:pt idx="181">
                  <c:v>6.2399999999999999E-4</c:v>
                </c:pt>
                <c:pt idx="182">
                  <c:v>6.2399999999999999E-4</c:v>
                </c:pt>
                <c:pt idx="183">
                  <c:v>6.1899999999999998E-4</c:v>
                </c:pt>
                <c:pt idx="184">
                  <c:v>6.1499999999999999E-4</c:v>
                </c:pt>
                <c:pt idx="185">
                  <c:v>6.0700000000000001E-4</c:v>
                </c:pt>
                <c:pt idx="186">
                  <c:v>5.9699999999999998E-4</c:v>
                </c:pt>
                <c:pt idx="187">
                  <c:v>5.9800000000000001E-4</c:v>
                </c:pt>
                <c:pt idx="188">
                  <c:v>5.8600000000000004E-4</c:v>
                </c:pt>
                <c:pt idx="189">
                  <c:v>5.7700000000000004E-4</c:v>
                </c:pt>
                <c:pt idx="190">
                  <c:v>5.6800000000000004E-4</c:v>
                </c:pt>
                <c:pt idx="191">
                  <c:v>5.5599999999999996E-4</c:v>
                </c:pt>
                <c:pt idx="192">
                  <c:v>5.5000000000000003E-4</c:v>
                </c:pt>
                <c:pt idx="193">
                  <c:v>5.5099999999999995E-4</c:v>
                </c:pt>
                <c:pt idx="194">
                  <c:v>5.4600000000000004E-4</c:v>
                </c:pt>
                <c:pt idx="195">
                  <c:v>5.4799999999999998E-4</c:v>
                </c:pt>
                <c:pt idx="196">
                  <c:v>5.5000000000000003E-4</c:v>
                </c:pt>
                <c:pt idx="197">
                  <c:v>5.6099999999999998E-4</c:v>
                </c:pt>
                <c:pt idx="198">
                  <c:v>5.7399999999999997E-4</c:v>
                </c:pt>
                <c:pt idx="199">
                  <c:v>5.8399999999999999E-4</c:v>
                </c:pt>
                <c:pt idx="200">
                  <c:v>5.9800000000000001E-4</c:v>
                </c:pt>
                <c:pt idx="201">
                  <c:v>6.0700000000000001E-4</c:v>
                </c:pt>
                <c:pt idx="202">
                  <c:v>6.1499999999999999E-4</c:v>
                </c:pt>
                <c:pt idx="203">
                  <c:v>6.3100000000000005E-4</c:v>
                </c:pt>
                <c:pt idx="204">
                  <c:v>6.4000000000000005E-4</c:v>
                </c:pt>
                <c:pt idx="205">
                  <c:v>6.3699999999999998E-4</c:v>
                </c:pt>
                <c:pt idx="206">
                  <c:v>6.3599999999999996E-4</c:v>
                </c:pt>
                <c:pt idx="207">
                  <c:v>6.3299999999999999E-4</c:v>
                </c:pt>
                <c:pt idx="208">
                  <c:v>6.3299999999999999E-4</c:v>
                </c:pt>
                <c:pt idx="209">
                  <c:v>6.29E-4</c:v>
                </c:pt>
                <c:pt idx="210">
                  <c:v>6.2500000000000001E-4</c:v>
                </c:pt>
                <c:pt idx="211">
                  <c:v>6.1700000000000004E-4</c:v>
                </c:pt>
                <c:pt idx="212">
                  <c:v>6.0800000000000003E-4</c:v>
                </c:pt>
                <c:pt idx="213">
                  <c:v>6.0400000000000004E-4</c:v>
                </c:pt>
                <c:pt idx="214">
                  <c:v>6.0300000000000002E-4</c:v>
                </c:pt>
                <c:pt idx="215">
                  <c:v>5.9199999999999997E-4</c:v>
                </c:pt>
                <c:pt idx="216">
                  <c:v>5.8500000000000002E-4</c:v>
                </c:pt>
                <c:pt idx="217">
                  <c:v>5.7600000000000001E-4</c:v>
                </c:pt>
                <c:pt idx="218">
                  <c:v>5.7600000000000001E-4</c:v>
                </c:pt>
                <c:pt idx="219">
                  <c:v>5.6899999999999995E-4</c:v>
                </c:pt>
                <c:pt idx="220">
                  <c:v>5.6899999999999995E-4</c:v>
                </c:pt>
                <c:pt idx="221">
                  <c:v>5.7399999999999997E-4</c:v>
                </c:pt>
                <c:pt idx="222">
                  <c:v>5.8100000000000003E-4</c:v>
                </c:pt>
                <c:pt idx="223">
                  <c:v>5.8299999999999997E-4</c:v>
                </c:pt>
                <c:pt idx="224">
                  <c:v>5.9199999999999997E-4</c:v>
                </c:pt>
                <c:pt idx="225">
                  <c:v>6.0599999999999998E-4</c:v>
                </c:pt>
                <c:pt idx="226">
                  <c:v>6.0800000000000003E-4</c:v>
                </c:pt>
                <c:pt idx="227">
                  <c:v>6.1600000000000001E-4</c:v>
                </c:pt>
                <c:pt idx="228">
                  <c:v>6.2100000000000002E-4</c:v>
                </c:pt>
                <c:pt idx="229">
                  <c:v>6.3000000000000003E-4</c:v>
                </c:pt>
                <c:pt idx="230">
                  <c:v>6.3100000000000005E-4</c:v>
                </c:pt>
                <c:pt idx="231">
                  <c:v>6.2699999999999995E-4</c:v>
                </c:pt>
                <c:pt idx="232">
                  <c:v>6.2200000000000005E-4</c:v>
                </c:pt>
                <c:pt idx="233">
                  <c:v>6.2200000000000005E-4</c:v>
                </c:pt>
                <c:pt idx="234">
                  <c:v>6.1499999999999999E-4</c:v>
                </c:pt>
                <c:pt idx="235">
                  <c:v>6.0800000000000003E-4</c:v>
                </c:pt>
                <c:pt idx="236">
                  <c:v>6.0700000000000001E-4</c:v>
                </c:pt>
                <c:pt idx="237">
                  <c:v>5.9400000000000002E-4</c:v>
                </c:pt>
                <c:pt idx="238">
                  <c:v>5.8500000000000002E-4</c:v>
                </c:pt>
                <c:pt idx="239">
                  <c:v>5.7300000000000005E-4</c:v>
                </c:pt>
                <c:pt idx="240">
                  <c:v>5.6800000000000004E-4</c:v>
                </c:pt>
                <c:pt idx="241">
                  <c:v>5.6099999999999998E-4</c:v>
                </c:pt>
                <c:pt idx="242">
                  <c:v>5.53E-4</c:v>
                </c:pt>
                <c:pt idx="243">
                  <c:v>5.5199999999999997E-4</c:v>
                </c:pt>
                <c:pt idx="244">
                  <c:v>5.4799999999999998E-4</c:v>
                </c:pt>
                <c:pt idx="245">
                  <c:v>5.5000000000000003E-4</c:v>
                </c:pt>
                <c:pt idx="246">
                  <c:v>5.5199999999999997E-4</c:v>
                </c:pt>
                <c:pt idx="247">
                  <c:v>5.5800000000000001E-4</c:v>
                </c:pt>
                <c:pt idx="248">
                  <c:v>5.71E-4</c:v>
                </c:pt>
                <c:pt idx="249">
                  <c:v>5.8299999999999997E-4</c:v>
                </c:pt>
                <c:pt idx="250">
                  <c:v>5.9800000000000001E-4</c:v>
                </c:pt>
                <c:pt idx="251">
                  <c:v>6.0300000000000002E-4</c:v>
                </c:pt>
                <c:pt idx="252">
                  <c:v>6.1799999999999995E-4</c:v>
                </c:pt>
                <c:pt idx="253">
                  <c:v>6.29E-4</c:v>
                </c:pt>
                <c:pt idx="254">
                  <c:v>6.3900000000000003E-4</c:v>
                </c:pt>
                <c:pt idx="255">
                  <c:v>6.4199999999999999E-4</c:v>
                </c:pt>
                <c:pt idx="256">
                  <c:v>6.4000000000000005E-4</c:v>
                </c:pt>
                <c:pt idx="257">
                  <c:v>6.3500000000000004E-4</c:v>
                </c:pt>
                <c:pt idx="258">
                  <c:v>6.2799999999999998E-4</c:v>
                </c:pt>
                <c:pt idx="259">
                  <c:v>6.3199999999999997E-4</c:v>
                </c:pt>
                <c:pt idx="260">
                  <c:v>6.2E-4</c:v>
                </c:pt>
                <c:pt idx="261">
                  <c:v>6.2100000000000002E-4</c:v>
                </c:pt>
                <c:pt idx="262">
                  <c:v>6.11E-4</c:v>
                </c:pt>
                <c:pt idx="263">
                  <c:v>6.0999999999999997E-4</c:v>
                </c:pt>
                <c:pt idx="264">
                  <c:v>5.9800000000000001E-4</c:v>
                </c:pt>
                <c:pt idx="265">
                  <c:v>5.9100000000000005E-4</c:v>
                </c:pt>
                <c:pt idx="266">
                  <c:v>5.8600000000000004E-4</c:v>
                </c:pt>
                <c:pt idx="267">
                  <c:v>5.7700000000000004E-4</c:v>
                </c:pt>
                <c:pt idx="268">
                  <c:v>5.7200000000000003E-4</c:v>
                </c:pt>
                <c:pt idx="269">
                  <c:v>5.7300000000000005E-4</c:v>
                </c:pt>
                <c:pt idx="270">
                  <c:v>5.7600000000000001E-4</c:v>
                </c:pt>
                <c:pt idx="271">
                  <c:v>5.7600000000000001E-4</c:v>
                </c:pt>
                <c:pt idx="272">
                  <c:v>5.7899999999999998E-4</c:v>
                </c:pt>
                <c:pt idx="273">
                  <c:v>5.9299999999999999E-4</c:v>
                </c:pt>
                <c:pt idx="274">
                  <c:v>5.9400000000000002E-4</c:v>
                </c:pt>
                <c:pt idx="275">
                  <c:v>6.0599999999999998E-4</c:v>
                </c:pt>
                <c:pt idx="276">
                  <c:v>6.0800000000000003E-4</c:v>
                </c:pt>
                <c:pt idx="277">
                  <c:v>6.1300000000000005E-4</c:v>
                </c:pt>
                <c:pt idx="278">
                  <c:v>6.2100000000000002E-4</c:v>
                </c:pt>
                <c:pt idx="279">
                  <c:v>6.2399999999999999E-4</c:v>
                </c:pt>
                <c:pt idx="280">
                  <c:v>6.29E-4</c:v>
                </c:pt>
                <c:pt idx="281">
                  <c:v>6.2500000000000001E-4</c:v>
                </c:pt>
                <c:pt idx="282">
                  <c:v>6.2200000000000005E-4</c:v>
                </c:pt>
                <c:pt idx="283">
                  <c:v>6.1700000000000004E-4</c:v>
                </c:pt>
                <c:pt idx="284">
                  <c:v>6.1200000000000002E-4</c:v>
                </c:pt>
                <c:pt idx="285">
                  <c:v>6.0700000000000001E-4</c:v>
                </c:pt>
                <c:pt idx="286">
                  <c:v>5.9500000000000004E-4</c:v>
                </c:pt>
                <c:pt idx="287">
                  <c:v>5.9299999999999999E-4</c:v>
                </c:pt>
                <c:pt idx="288">
                  <c:v>5.8200000000000005E-4</c:v>
                </c:pt>
                <c:pt idx="289">
                  <c:v>5.7600000000000001E-4</c:v>
                </c:pt>
                <c:pt idx="290">
                  <c:v>5.6899999999999995E-4</c:v>
                </c:pt>
                <c:pt idx="291">
                  <c:v>5.5800000000000001E-4</c:v>
                </c:pt>
                <c:pt idx="292">
                  <c:v>5.5000000000000003E-4</c:v>
                </c:pt>
                <c:pt idx="293">
                  <c:v>5.4699999999999996E-4</c:v>
                </c:pt>
                <c:pt idx="294">
                  <c:v>5.44E-4</c:v>
                </c:pt>
                <c:pt idx="295">
                  <c:v>5.4600000000000004E-4</c:v>
                </c:pt>
                <c:pt idx="296">
                  <c:v>5.5000000000000003E-4</c:v>
                </c:pt>
                <c:pt idx="297">
                  <c:v>5.6099999999999998E-4</c:v>
                </c:pt>
                <c:pt idx="298">
                  <c:v>5.71E-4</c:v>
                </c:pt>
                <c:pt idx="299">
                  <c:v>5.8299999999999997E-4</c:v>
                </c:pt>
                <c:pt idx="300">
                  <c:v>5.9999999999999995E-4</c:v>
                </c:pt>
              </c:numCache>
            </c:numRef>
          </c:val>
          <c:smooth val="0"/>
        </c:ser>
        <c:ser>
          <c:idx val="3"/>
          <c:order val="2"/>
          <c:tx>
            <c:v>Case 1-3</c:v>
          </c:tx>
          <c:marker>
            <c:symbol val="none"/>
          </c:marker>
          <c:cat>
            <c:numRef>
              <c:f>Sheet1!$A$2:$A$302</c:f>
              <c:numCache>
                <c:formatCode>General</c:formatCode>
                <c:ptCount val="301"/>
                <c:pt idx="0">
                  <c:v>0</c:v>
                </c:pt>
                <c:pt idx="1">
                  <c:v>0</c:v>
                </c:pt>
                <c:pt idx="2">
                  <c:v>0.1</c:v>
                </c:pt>
                <c:pt idx="3">
                  <c:v>0.1</c:v>
                </c:pt>
                <c:pt idx="4">
                  <c:v>0.2</c:v>
                </c:pt>
                <c:pt idx="5">
                  <c:v>0.2</c:v>
                </c:pt>
                <c:pt idx="6">
                  <c:v>0.2</c:v>
                </c:pt>
                <c:pt idx="7">
                  <c:v>0.3</c:v>
                </c:pt>
                <c:pt idx="8">
                  <c:v>0.3</c:v>
                </c:pt>
                <c:pt idx="9">
                  <c:v>0.4</c:v>
                </c:pt>
                <c:pt idx="10">
                  <c:v>0.4</c:v>
                </c:pt>
                <c:pt idx="11">
                  <c:v>0.4</c:v>
                </c:pt>
                <c:pt idx="12">
                  <c:v>0.5</c:v>
                </c:pt>
                <c:pt idx="13">
                  <c:v>0.5</c:v>
                </c:pt>
                <c:pt idx="14">
                  <c:v>0.6</c:v>
                </c:pt>
                <c:pt idx="15">
                  <c:v>0.6</c:v>
                </c:pt>
                <c:pt idx="16">
                  <c:v>0.6</c:v>
                </c:pt>
                <c:pt idx="17">
                  <c:v>0.7</c:v>
                </c:pt>
                <c:pt idx="18">
                  <c:v>0.7</c:v>
                </c:pt>
                <c:pt idx="19">
                  <c:v>0.8</c:v>
                </c:pt>
                <c:pt idx="20">
                  <c:v>0.8</c:v>
                </c:pt>
                <c:pt idx="21">
                  <c:v>0.8</c:v>
                </c:pt>
                <c:pt idx="22">
                  <c:v>0.9</c:v>
                </c:pt>
                <c:pt idx="23">
                  <c:v>0.9</c:v>
                </c:pt>
                <c:pt idx="24">
                  <c:v>1</c:v>
                </c:pt>
                <c:pt idx="25">
                  <c:v>1</c:v>
                </c:pt>
                <c:pt idx="26">
                  <c:v>1</c:v>
                </c:pt>
                <c:pt idx="27">
                  <c:v>1.1000000000000001</c:v>
                </c:pt>
                <c:pt idx="28">
                  <c:v>1.1000000000000001</c:v>
                </c:pt>
                <c:pt idx="29">
                  <c:v>1.2</c:v>
                </c:pt>
                <c:pt idx="30">
                  <c:v>1.2</c:v>
                </c:pt>
                <c:pt idx="31">
                  <c:v>1.2</c:v>
                </c:pt>
                <c:pt idx="32">
                  <c:v>1.3</c:v>
                </c:pt>
                <c:pt idx="33">
                  <c:v>1.3</c:v>
                </c:pt>
                <c:pt idx="34">
                  <c:v>1.4</c:v>
                </c:pt>
                <c:pt idx="35">
                  <c:v>1.4</c:v>
                </c:pt>
                <c:pt idx="36">
                  <c:v>1.4</c:v>
                </c:pt>
                <c:pt idx="37">
                  <c:v>1.5</c:v>
                </c:pt>
                <c:pt idx="38">
                  <c:v>1.5</c:v>
                </c:pt>
                <c:pt idx="39">
                  <c:v>1.6</c:v>
                </c:pt>
                <c:pt idx="40">
                  <c:v>1.6</c:v>
                </c:pt>
                <c:pt idx="41">
                  <c:v>1.6</c:v>
                </c:pt>
                <c:pt idx="42">
                  <c:v>1.7</c:v>
                </c:pt>
                <c:pt idx="43">
                  <c:v>1.7</c:v>
                </c:pt>
                <c:pt idx="44">
                  <c:v>1.8</c:v>
                </c:pt>
                <c:pt idx="45">
                  <c:v>1.8</c:v>
                </c:pt>
                <c:pt idx="46">
                  <c:v>1.8</c:v>
                </c:pt>
                <c:pt idx="47">
                  <c:v>1.9</c:v>
                </c:pt>
                <c:pt idx="48">
                  <c:v>1.9</c:v>
                </c:pt>
                <c:pt idx="49">
                  <c:v>2</c:v>
                </c:pt>
                <c:pt idx="50">
                  <c:v>2</c:v>
                </c:pt>
                <c:pt idx="51">
                  <c:v>2</c:v>
                </c:pt>
                <c:pt idx="52">
                  <c:v>2.1</c:v>
                </c:pt>
                <c:pt idx="53">
                  <c:v>2.1</c:v>
                </c:pt>
                <c:pt idx="54">
                  <c:v>2.2000000000000002</c:v>
                </c:pt>
                <c:pt idx="55">
                  <c:v>2.2000000000000002</c:v>
                </c:pt>
                <c:pt idx="56">
                  <c:v>2.2000000000000002</c:v>
                </c:pt>
                <c:pt idx="57">
                  <c:v>2.2999999999999998</c:v>
                </c:pt>
                <c:pt idx="58">
                  <c:v>2.2999999999999998</c:v>
                </c:pt>
                <c:pt idx="59">
                  <c:v>2.4</c:v>
                </c:pt>
                <c:pt idx="60">
                  <c:v>2.4</c:v>
                </c:pt>
                <c:pt idx="61">
                  <c:v>2.4</c:v>
                </c:pt>
                <c:pt idx="62">
                  <c:v>2.5</c:v>
                </c:pt>
                <c:pt idx="63">
                  <c:v>2.5</c:v>
                </c:pt>
                <c:pt idx="64">
                  <c:v>2.6</c:v>
                </c:pt>
                <c:pt idx="65">
                  <c:v>2.6</c:v>
                </c:pt>
                <c:pt idx="66">
                  <c:v>2.6</c:v>
                </c:pt>
                <c:pt idx="67">
                  <c:v>2.7</c:v>
                </c:pt>
                <c:pt idx="68">
                  <c:v>2.7</c:v>
                </c:pt>
                <c:pt idx="69">
                  <c:v>2.8</c:v>
                </c:pt>
                <c:pt idx="70">
                  <c:v>2.8</c:v>
                </c:pt>
                <c:pt idx="71">
                  <c:v>2.8</c:v>
                </c:pt>
                <c:pt idx="72">
                  <c:v>2.9</c:v>
                </c:pt>
                <c:pt idx="73">
                  <c:v>2.9</c:v>
                </c:pt>
                <c:pt idx="74">
                  <c:v>3</c:v>
                </c:pt>
                <c:pt idx="75">
                  <c:v>3</c:v>
                </c:pt>
                <c:pt idx="76">
                  <c:v>3</c:v>
                </c:pt>
                <c:pt idx="77">
                  <c:v>3.1</c:v>
                </c:pt>
                <c:pt idx="78">
                  <c:v>3.1</c:v>
                </c:pt>
                <c:pt idx="79">
                  <c:v>3.2</c:v>
                </c:pt>
                <c:pt idx="80">
                  <c:v>3.2</c:v>
                </c:pt>
                <c:pt idx="81">
                  <c:v>3.2</c:v>
                </c:pt>
                <c:pt idx="82">
                  <c:v>3.3</c:v>
                </c:pt>
                <c:pt idx="83">
                  <c:v>3.3</c:v>
                </c:pt>
                <c:pt idx="84">
                  <c:v>3.4</c:v>
                </c:pt>
                <c:pt idx="85">
                  <c:v>3.4</c:v>
                </c:pt>
                <c:pt idx="86">
                  <c:v>3.4</c:v>
                </c:pt>
                <c:pt idx="87">
                  <c:v>3.5</c:v>
                </c:pt>
                <c:pt idx="88">
                  <c:v>3.5</c:v>
                </c:pt>
                <c:pt idx="89">
                  <c:v>3.6</c:v>
                </c:pt>
                <c:pt idx="90">
                  <c:v>3.6</c:v>
                </c:pt>
                <c:pt idx="91">
                  <c:v>3.6</c:v>
                </c:pt>
                <c:pt idx="92">
                  <c:v>3.7</c:v>
                </c:pt>
                <c:pt idx="93">
                  <c:v>3.7</c:v>
                </c:pt>
                <c:pt idx="94">
                  <c:v>3.8</c:v>
                </c:pt>
                <c:pt idx="95">
                  <c:v>3.8</c:v>
                </c:pt>
                <c:pt idx="96">
                  <c:v>3.8</c:v>
                </c:pt>
                <c:pt idx="97">
                  <c:v>3.9</c:v>
                </c:pt>
                <c:pt idx="98">
                  <c:v>3.9</c:v>
                </c:pt>
                <c:pt idx="99">
                  <c:v>4</c:v>
                </c:pt>
                <c:pt idx="100">
                  <c:v>4</c:v>
                </c:pt>
                <c:pt idx="101">
                  <c:v>4</c:v>
                </c:pt>
                <c:pt idx="102">
                  <c:v>4.0999999999999996</c:v>
                </c:pt>
                <c:pt idx="103">
                  <c:v>4.0999999999999996</c:v>
                </c:pt>
                <c:pt idx="104">
                  <c:v>4.2</c:v>
                </c:pt>
                <c:pt idx="105">
                  <c:v>4.2</c:v>
                </c:pt>
                <c:pt idx="106">
                  <c:v>4.2</c:v>
                </c:pt>
                <c:pt idx="107">
                  <c:v>4.3</c:v>
                </c:pt>
                <c:pt idx="108">
                  <c:v>4.3</c:v>
                </c:pt>
                <c:pt idx="109">
                  <c:v>4.4000000000000004</c:v>
                </c:pt>
                <c:pt idx="110">
                  <c:v>4.4000000000000004</c:v>
                </c:pt>
                <c:pt idx="111">
                  <c:v>4.4000000000000004</c:v>
                </c:pt>
                <c:pt idx="112">
                  <c:v>4.5</c:v>
                </c:pt>
                <c:pt idx="113">
                  <c:v>4.5</c:v>
                </c:pt>
                <c:pt idx="114">
                  <c:v>4.5999999999999996</c:v>
                </c:pt>
                <c:pt idx="115">
                  <c:v>4.5999999999999996</c:v>
                </c:pt>
                <c:pt idx="116">
                  <c:v>4.5999999999999996</c:v>
                </c:pt>
                <c:pt idx="117">
                  <c:v>4.7</c:v>
                </c:pt>
                <c:pt idx="118">
                  <c:v>4.7</c:v>
                </c:pt>
                <c:pt idx="119">
                  <c:v>4.8</c:v>
                </c:pt>
                <c:pt idx="120">
                  <c:v>4.8</c:v>
                </c:pt>
                <c:pt idx="121">
                  <c:v>4.8</c:v>
                </c:pt>
                <c:pt idx="122">
                  <c:v>4.9000000000000004</c:v>
                </c:pt>
                <c:pt idx="123">
                  <c:v>4.9000000000000004</c:v>
                </c:pt>
                <c:pt idx="124">
                  <c:v>5</c:v>
                </c:pt>
                <c:pt idx="125">
                  <c:v>5</c:v>
                </c:pt>
                <c:pt idx="126">
                  <c:v>5</c:v>
                </c:pt>
                <c:pt idx="127">
                  <c:v>5.0999999999999996</c:v>
                </c:pt>
                <c:pt idx="128">
                  <c:v>5.0999999999999996</c:v>
                </c:pt>
                <c:pt idx="129">
                  <c:v>5.2</c:v>
                </c:pt>
                <c:pt idx="130">
                  <c:v>5.2</c:v>
                </c:pt>
                <c:pt idx="131">
                  <c:v>5.2</c:v>
                </c:pt>
                <c:pt idx="132">
                  <c:v>5.3</c:v>
                </c:pt>
                <c:pt idx="133">
                  <c:v>5.3</c:v>
                </c:pt>
                <c:pt idx="134">
                  <c:v>5.4</c:v>
                </c:pt>
                <c:pt idx="135">
                  <c:v>5.4</c:v>
                </c:pt>
                <c:pt idx="136">
                  <c:v>5.4</c:v>
                </c:pt>
                <c:pt idx="137">
                  <c:v>5.5</c:v>
                </c:pt>
                <c:pt idx="138">
                  <c:v>5.5</c:v>
                </c:pt>
                <c:pt idx="139">
                  <c:v>5.6</c:v>
                </c:pt>
                <c:pt idx="140">
                  <c:v>5.6</c:v>
                </c:pt>
                <c:pt idx="141">
                  <c:v>5.6</c:v>
                </c:pt>
                <c:pt idx="142">
                  <c:v>5.7</c:v>
                </c:pt>
                <c:pt idx="143">
                  <c:v>5.7</c:v>
                </c:pt>
                <c:pt idx="144">
                  <c:v>5.8</c:v>
                </c:pt>
                <c:pt idx="145">
                  <c:v>5.8</c:v>
                </c:pt>
                <c:pt idx="146">
                  <c:v>5.8</c:v>
                </c:pt>
                <c:pt idx="147">
                  <c:v>5.9</c:v>
                </c:pt>
                <c:pt idx="148">
                  <c:v>5.9</c:v>
                </c:pt>
                <c:pt idx="149">
                  <c:v>6</c:v>
                </c:pt>
                <c:pt idx="150">
                  <c:v>6</c:v>
                </c:pt>
                <c:pt idx="151">
                  <c:v>6</c:v>
                </c:pt>
                <c:pt idx="152">
                  <c:v>6.1</c:v>
                </c:pt>
                <c:pt idx="153">
                  <c:v>6.1</c:v>
                </c:pt>
                <c:pt idx="154">
                  <c:v>6.2</c:v>
                </c:pt>
                <c:pt idx="155">
                  <c:v>6.2</c:v>
                </c:pt>
                <c:pt idx="156">
                  <c:v>6.2</c:v>
                </c:pt>
                <c:pt idx="157">
                  <c:v>6.3</c:v>
                </c:pt>
                <c:pt idx="158">
                  <c:v>6.3</c:v>
                </c:pt>
                <c:pt idx="159">
                  <c:v>6.4</c:v>
                </c:pt>
                <c:pt idx="160">
                  <c:v>6.4</c:v>
                </c:pt>
                <c:pt idx="161">
                  <c:v>6.4</c:v>
                </c:pt>
                <c:pt idx="162">
                  <c:v>6.5</c:v>
                </c:pt>
                <c:pt idx="163">
                  <c:v>6.5</c:v>
                </c:pt>
                <c:pt idx="164">
                  <c:v>6.6</c:v>
                </c:pt>
                <c:pt idx="165">
                  <c:v>6.6</c:v>
                </c:pt>
                <c:pt idx="166">
                  <c:v>6.6</c:v>
                </c:pt>
                <c:pt idx="167">
                  <c:v>6.7</c:v>
                </c:pt>
                <c:pt idx="168">
                  <c:v>6.7</c:v>
                </c:pt>
                <c:pt idx="169">
                  <c:v>6.8</c:v>
                </c:pt>
                <c:pt idx="170">
                  <c:v>6.8</c:v>
                </c:pt>
                <c:pt idx="171">
                  <c:v>6.8</c:v>
                </c:pt>
                <c:pt idx="172">
                  <c:v>6.9</c:v>
                </c:pt>
                <c:pt idx="173">
                  <c:v>6.9</c:v>
                </c:pt>
                <c:pt idx="174">
                  <c:v>7</c:v>
                </c:pt>
                <c:pt idx="175">
                  <c:v>7</c:v>
                </c:pt>
                <c:pt idx="176">
                  <c:v>7</c:v>
                </c:pt>
                <c:pt idx="177">
                  <c:v>7.1</c:v>
                </c:pt>
                <c:pt idx="178">
                  <c:v>7.1</c:v>
                </c:pt>
                <c:pt idx="179">
                  <c:v>7.2</c:v>
                </c:pt>
                <c:pt idx="180">
                  <c:v>7.2</c:v>
                </c:pt>
                <c:pt idx="181">
                  <c:v>7.2</c:v>
                </c:pt>
                <c:pt idx="182">
                  <c:v>7.3</c:v>
                </c:pt>
                <c:pt idx="183">
                  <c:v>7.3</c:v>
                </c:pt>
                <c:pt idx="184">
                  <c:v>7.4</c:v>
                </c:pt>
                <c:pt idx="185">
                  <c:v>7.4</c:v>
                </c:pt>
                <c:pt idx="186">
                  <c:v>7.4</c:v>
                </c:pt>
                <c:pt idx="187">
                  <c:v>7.5</c:v>
                </c:pt>
                <c:pt idx="188">
                  <c:v>7.5</c:v>
                </c:pt>
                <c:pt idx="189">
                  <c:v>7.6</c:v>
                </c:pt>
                <c:pt idx="190">
                  <c:v>7.6</c:v>
                </c:pt>
                <c:pt idx="191">
                  <c:v>7.6</c:v>
                </c:pt>
                <c:pt idx="192">
                  <c:v>7.7</c:v>
                </c:pt>
                <c:pt idx="193">
                  <c:v>7.7</c:v>
                </c:pt>
                <c:pt idx="194">
                  <c:v>7.8</c:v>
                </c:pt>
                <c:pt idx="195">
                  <c:v>7.8</c:v>
                </c:pt>
                <c:pt idx="196">
                  <c:v>7.8</c:v>
                </c:pt>
                <c:pt idx="197">
                  <c:v>7.9</c:v>
                </c:pt>
                <c:pt idx="198">
                  <c:v>7.9</c:v>
                </c:pt>
                <c:pt idx="199">
                  <c:v>8</c:v>
                </c:pt>
                <c:pt idx="200">
                  <c:v>8</c:v>
                </c:pt>
                <c:pt idx="201">
                  <c:v>8</c:v>
                </c:pt>
                <c:pt idx="202">
                  <c:v>8.1</c:v>
                </c:pt>
                <c:pt idx="203">
                  <c:v>8.1</c:v>
                </c:pt>
                <c:pt idx="204">
                  <c:v>8.1999999999999993</c:v>
                </c:pt>
                <c:pt idx="205">
                  <c:v>8.1999999999999993</c:v>
                </c:pt>
                <c:pt idx="206">
                  <c:v>8.1999999999999993</c:v>
                </c:pt>
                <c:pt idx="207">
                  <c:v>8.3000000000000007</c:v>
                </c:pt>
                <c:pt idx="208">
                  <c:v>8.3000000000000007</c:v>
                </c:pt>
                <c:pt idx="209">
                  <c:v>8.4</c:v>
                </c:pt>
                <c:pt idx="210">
                  <c:v>8.4</c:v>
                </c:pt>
                <c:pt idx="211">
                  <c:v>8.4</c:v>
                </c:pt>
                <c:pt idx="212">
                  <c:v>8.5</c:v>
                </c:pt>
                <c:pt idx="213">
                  <c:v>8.5</c:v>
                </c:pt>
                <c:pt idx="214">
                  <c:v>8.6</c:v>
                </c:pt>
                <c:pt idx="215">
                  <c:v>8.6</c:v>
                </c:pt>
                <c:pt idx="216">
                  <c:v>8.6</c:v>
                </c:pt>
                <c:pt idx="217">
                  <c:v>8.6999999999999993</c:v>
                </c:pt>
                <c:pt idx="218">
                  <c:v>8.6999999999999993</c:v>
                </c:pt>
                <c:pt idx="219">
                  <c:v>8.8000000000000007</c:v>
                </c:pt>
                <c:pt idx="220">
                  <c:v>8.8000000000000007</c:v>
                </c:pt>
                <c:pt idx="221">
                  <c:v>8.8000000000000007</c:v>
                </c:pt>
                <c:pt idx="222">
                  <c:v>8.9</c:v>
                </c:pt>
                <c:pt idx="223">
                  <c:v>8.9</c:v>
                </c:pt>
                <c:pt idx="224">
                  <c:v>9</c:v>
                </c:pt>
                <c:pt idx="225">
                  <c:v>9</c:v>
                </c:pt>
                <c:pt idx="226">
                  <c:v>9</c:v>
                </c:pt>
                <c:pt idx="227">
                  <c:v>9.1</c:v>
                </c:pt>
                <c:pt idx="228">
                  <c:v>9.1</c:v>
                </c:pt>
                <c:pt idx="229">
                  <c:v>9.1999999999999993</c:v>
                </c:pt>
                <c:pt idx="230">
                  <c:v>9.1999999999999993</c:v>
                </c:pt>
                <c:pt idx="231">
                  <c:v>9.1999999999999993</c:v>
                </c:pt>
                <c:pt idx="232">
                  <c:v>9.3000000000000007</c:v>
                </c:pt>
                <c:pt idx="233">
                  <c:v>9.3000000000000007</c:v>
                </c:pt>
                <c:pt idx="234">
                  <c:v>9.4</c:v>
                </c:pt>
                <c:pt idx="235">
                  <c:v>9.4</c:v>
                </c:pt>
                <c:pt idx="236">
                  <c:v>9.4</c:v>
                </c:pt>
                <c:pt idx="237">
                  <c:v>9.5</c:v>
                </c:pt>
                <c:pt idx="238">
                  <c:v>9.5</c:v>
                </c:pt>
                <c:pt idx="239">
                  <c:v>9.6</c:v>
                </c:pt>
                <c:pt idx="240">
                  <c:v>9.6</c:v>
                </c:pt>
                <c:pt idx="241">
                  <c:v>9.6</c:v>
                </c:pt>
                <c:pt idx="242">
                  <c:v>9.6999999999999993</c:v>
                </c:pt>
                <c:pt idx="243">
                  <c:v>9.6999999999999993</c:v>
                </c:pt>
                <c:pt idx="244">
                  <c:v>9.8000000000000007</c:v>
                </c:pt>
                <c:pt idx="245">
                  <c:v>9.8000000000000007</c:v>
                </c:pt>
                <c:pt idx="246">
                  <c:v>9.8000000000000007</c:v>
                </c:pt>
                <c:pt idx="247">
                  <c:v>9.9</c:v>
                </c:pt>
                <c:pt idx="248">
                  <c:v>9.9</c:v>
                </c:pt>
                <c:pt idx="249">
                  <c:v>10</c:v>
                </c:pt>
                <c:pt idx="250">
                  <c:v>10</c:v>
                </c:pt>
                <c:pt idx="251">
                  <c:v>10</c:v>
                </c:pt>
                <c:pt idx="252">
                  <c:v>10.1</c:v>
                </c:pt>
                <c:pt idx="253">
                  <c:v>10.1</c:v>
                </c:pt>
                <c:pt idx="254">
                  <c:v>10.199999999999999</c:v>
                </c:pt>
                <c:pt idx="255">
                  <c:v>10.199999999999999</c:v>
                </c:pt>
                <c:pt idx="256">
                  <c:v>10.199999999999999</c:v>
                </c:pt>
                <c:pt idx="257">
                  <c:v>10.3</c:v>
                </c:pt>
                <c:pt idx="258">
                  <c:v>10.3</c:v>
                </c:pt>
                <c:pt idx="259">
                  <c:v>10.4</c:v>
                </c:pt>
                <c:pt idx="260">
                  <c:v>10.4</c:v>
                </c:pt>
                <c:pt idx="261">
                  <c:v>10.4</c:v>
                </c:pt>
                <c:pt idx="262">
                  <c:v>10.5</c:v>
                </c:pt>
                <c:pt idx="263">
                  <c:v>10.5</c:v>
                </c:pt>
                <c:pt idx="264">
                  <c:v>10.6</c:v>
                </c:pt>
                <c:pt idx="265">
                  <c:v>10.6</c:v>
                </c:pt>
                <c:pt idx="266">
                  <c:v>10.6</c:v>
                </c:pt>
                <c:pt idx="267">
                  <c:v>10.7</c:v>
                </c:pt>
                <c:pt idx="268">
                  <c:v>10.7</c:v>
                </c:pt>
                <c:pt idx="269">
                  <c:v>10.8</c:v>
                </c:pt>
                <c:pt idx="270">
                  <c:v>10.8</c:v>
                </c:pt>
                <c:pt idx="271">
                  <c:v>10.8</c:v>
                </c:pt>
                <c:pt idx="272">
                  <c:v>10.9</c:v>
                </c:pt>
                <c:pt idx="273">
                  <c:v>10.9</c:v>
                </c:pt>
                <c:pt idx="274">
                  <c:v>11</c:v>
                </c:pt>
                <c:pt idx="275">
                  <c:v>11</c:v>
                </c:pt>
                <c:pt idx="276">
                  <c:v>11</c:v>
                </c:pt>
                <c:pt idx="277">
                  <c:v>11.1</c:v>
                </c:pt>
                <c:pt idx="278">
                  <c:v>11.1</c:v>
                </c:pt>
                <c:pt idx="279">
                  <c:v>11.2</c:v>
                </c:pt>
                <c:pt idx="280">
                  <c:v>11.2</c:v>
                </c:pt>
                <c:pt idx="281">
                  <c:v>11.2</c:v>
                </c:pt>
                <c:pt idx="282">
                  <c:v>11.3</c:v>
                </c:pt>
                <c:pt idx="283">
                  <c:v>11.3</c:v>
                </c:pt>
                <c:pt idx="284">
                  <c:v>11.4</c:v>
                </c:pt>
                <c:pt idx="285">
                  <c:v>11.4</c:v>
                </c:pt>
                <c:pt idx="286">
                  <c:v>11.4</c:v>
                </c:pt>
                <c:pt idx="287">
                  <c:v>11.5</c:v>
                </c:pt>
                <c:pt idx="288">
                  <c:v>11.5</c:v>
                </c:pt>
                <c:pt idx="289">
                  <c:v>11.6</c:v>
                </c:pt>
                <c:pt idx="290">
                  <c:v>11.6</c:v>
                </c:pt>
                <c:pt idx="291">
                  <c:v>11.6</c:v>
                </c:pt>
                <c:pt idx="292">
                  <c:v>11.7</c:v>
                </c:pt>
                <c:pt idx="293">
                  <c:v>11.7</c:v>
                </c:pt>
                <c:pt idx="294">
                  <c:v>11.8</c:v>
                </c:pt>
                <c:pt idx="295">
                  <c:v>11.8</c:v>
                </c:pt>
                <c:pt idx="296">
                  <c:v>11.8</c:v>
                </c:pt>
                <c:pt idx="297">
                  <c:v>11.9</c:v>
                </c:pt>
                <c:pt idx="298">
                  <c:v>11.9</c:v>
                </c:pt>
                <c:pt idx="299">
                  <c:v>12</c:v>
                </c:pt>
                <c:pt idx="300">
                  <c:v>12</c:v>
                </c:pt>
              </c:numCache>
            </c:numRef>
          </c:cat>
          <c:val>
            <c:numRef>
              <c:f>Sheet1!$D$2:$D$302</c:f>
              <c:numCache>
                <c:formatCode>General</c:formatCode>
                <c:ptCount val="301"/>
                <c:pt idx="0">
                  <c:v>0</c:v>
                </c:pt>
                <c:pt idx="1">
                  <c:v>1.47E-4</c:v>
                </c:pt>
                <c:pt idx="2">
                  <c:v>6.3E-5</c:v>
                </c:pt>
                <c:pt idx="3">
                  <c:v>6.0999999999999999E-5</c:v>
                </c:pt>
                <c:pt idx="4">
                  <c:v>8.8999999999999995E-5</c:v>
                </c:pt>
                <c:pt idx="5">
                  <c:v>1.8799999999999999E-4</c:v>
                </c:pt>
                <c:pt idx="6">
                  <c:v>3.7800000000000003E-4</c:v>
                </c:pt>
                <c:pt idx="7">
                  <c:v>6.2600000000000004E-4</c:v>
                </c:pt>
                <c:pt idx="8">
                  <c:v>7.3399999999999995E-4</c:v>
                </c:pt>
                <c:pt idx="9">
                  <c:v>5.9100000000000005E-4</c:v>
                </c:pt>
                <c:pt idx="10">
                  <c:v>4.6000000000000001E-4</c:v>
                </c:pt>
                <c:pt idx="11">
                  <c:v>3.8299999999999999E-4</c:v>
                </c:pt>
                <c:pt idx="12">
                  <c:v>3.4600000000000001E-4</c:v>
                </c:pt>
                <c:pt idx="13">
                  <c:v>3.6000000000000002E-4</c:v>
                </c:pt>
                <c:pt idx="14">
                  <c:v>4.1599999999999997E-4</c:v>
                </c:pt>
                <c:pt idx="15">
                  <c:v>4.8099999999999998E-4</c:v>
                </c:pt>
                <c:pt idx="16">
                  <c:v>5.3300000000000005E-4</c:v>
                </c:pt>
                <c:pt idx="17">
                  <c:v>5.6099999999999998E-4</c:v>
                </c:pt>
                <c:pt idx="18">
                  <c:v>5.6099999999999998E-4</c:v>
                </c:pt>
                <c:pt idx="19">
                  <c:v>5.4699999999999996E-4</c:v>
                </c:pt>
                <c:pt idx="20">
                  <c:v>5.2899999999999996E-4</c:v>
                </c:pt>
                <c:pt idx="21">
                  <c:v>5.2599999999999999E-4</c:v>
                </c:pt>
                <c:pt idx="22">
                  <c:v>5.3200000000000003E-4</c:v>
                </c:pt>
                <c:pt idx="23">
                  <c:v>5.4900000000000001E-4</c:v>
                </c:pt>
                <c:pt idx="24">
                  <c:v>5.6800000000000004E-4</c:v>
                </c:pt>
                <c:pt idx="25">
                  <c:v>6.0099999999999997E-4</c:v>
                </c:pt>
                <c:pt idx="26">
                  <c:v>6.2699999999999995E-4</c:v>
                </c:pt>
                <c:pt idx="27">
                  <c:v>6.3500000000000004E-4</c:v>
                </c:pt>
                <c:pt idx="28">
                  <c:v>6.4899999999999995E-4</c:v>
                </c:pt>
                <c:pt idx="29">
                  <c:v>6.5300000000000004E-4</c:v>
                </c:pt>
                <c:pt idx="30">
                  <c:v>6.5899999999999997E-4</c:v>
                </c:pt>
                <c:pt idx="31">
                  <c:v>6.5700000000000003E-4</c:v>
                </c:pt>
                <c:pt idx="32">
                  <c:v>6.5200000000000002E-4</c:v>
                </c:pt>
                <c:pt idx="33">
                  <c:v>6.4300000000000002E-4</c:v>
                </c:pt>
                <c:pt idx="34">
                  <c:v>6.3400000000000001E-4</c:v>
                </c:pt>
                <c:pt idx="35">
                  <c:v>6.2100000000000002E-4</c:v>
                </c:pt>
                <c:pt idx="36">
                  <c:v>5.9199999999999997E-4</c:v>
                </c:pt>
                <c:pt idx="37">
                  <c:v>5.5800000000000001E-4</c:v>
                </c:pt>
                <c:pt idx="38">
                  <c:v>5.2899999999999996E-4</c:v>
                </c:pt>
                <c:pt idx="39">
                  <c:v>5.0000000000000001E-4</c:v>
                </c:pt>
                <c:pt idx="40">
                  <c:v>4.7800000000000002E-4</c:v>
                </c:pt>
                <c:pt idx="41">
                  <c:v>4.66E-4</c:v>
                </c:pt>
                <c:pt idx="42">
                  <c:v>4.6500000000000003E-4</c:v>
                </c:pt>
                <c:pt idx="43">
                  <c:v>4.75E-4</c:v>
                </c:pt>
                <c:pt idx="44">
                  <c:v>4.8899999999999996E-4</c:v>
                </c:pt>
                <c:pt idx="45">
                  <c:v>5.0900000000000001E-4</c:v>
                </c:pt>
                <c:pt idx="46">
                  <c:v>5.2800000000000004E-4</c:v>
                </c:pt>
                <c:pt idx="47">
                  <c:v>5.4799999999999998E-4</c:v>
                </c:pt>
                <c:pt idx="48">
                  <c:v>5.6499999999999996E-4</c:v>
                </c:pt>
                <c:pt idx="49">
                  <c:v>5.7399999999999997E-4</c:v>
                </c:pt>
                <c:pt idx="50">
                  <c:v>5.9100000000000005E-4</c:v>
                </c:pt>
                <c:pt idx="51">
                  <c:v>6.0899999999999995E-4</c:v>
                </c:pt>
                <c:pt idx="52">
                  <c:v>6.2100000000000002E-4</c:v>
                </c:pt>
                <c:pt idx="53">
                  <c:v>6.38E-4</c:v>
                </c:pt>
                <c:pt idx="54">
                  <c:v>6.5799999999999995E-4</c:v>
                </c:pt>
                <c:pt idx="55">
                  <c:v>6.6600000000000003E-4</c:v>
                </c:pt>
                <c:pt idx="56">
                  <c:v>6.7199999999999996E-4</c:v>
                </c:pt>
                <c:pt idx="57">
                  <c:v>6.7500000000000004E-4</c:v>
                </c:pt>
                <c:pt idx="58">
                  <c:v>6.6200000000000005E-4</c:v>
                </c:pt>
                <c:pt idx="59">
                  <c:v>6.4899999999999995E-4</c:v>
                </c:pt>
                <c:pt idx="60">
                  <c:v>6.2699999999999995E-4</c:v>
                </c:pt>
                <c:pt idx="61">
                  <c:v>5.9999999999999995E-4</c:v>
                </c:pt>
                <c:pt idx="62">
                  <c:v>5.7300000000000005E-4</c:v>
                </c:pt>
                <c:pt idx="63">
                  <c:v>5.44E-4</c:v>
                </c:pt>
                <c:pt idx="64">
                  <c:v>5.2599999999999999E-4</c:v>
                </c:pt>
                <c:pt idx="65">
                  <c:v>5.1400000000000003E-4</c:v>
                </c:pt>
                <c:pt idx="66">
                  <c:v>5.0799999999999999E-4</c:v>
                </c:pt>
                <c:pt idx="67">
                  <c:v>5.1199999999999998E-4</c:v>
                </c:pt>
                <c:pt idx="68">
                  <c:v>5.1599999999999997E-4</c:v>
                </c:pt>
                <c:pt idx="69">
                  <c:v>5.2700000000000002E-4</c:v>
                </c:pt>
                <c:pt idx="70">
                  <c:v>5.3799999999999996E-4</c:v>
                </c:pt>
                <c:pt idx="71">
                  <c:v>5.4900000000000001E-4</c:v>
                </c:pt>
                <c:pt idx="72">
                  <c:v>5.62E-4</c:v>
                </c:pt>
                <c:pt idx="73">
                  <c:v>5.7300000000000005E-4</c:v>
                </c:pt>
                <c:pt idx="74">
                  <c:v>5.8200000000000005E-4</c:v>
                </c:pt>
                <c:pt idx="75">
                  <c:v>5.9999999999999995E-4</c:v>
                </c:pt>
                <c:pt idx="76">
                  <c:v>6.1600000000000001E-4</c:v>
                </c:pt>
                <c:pt idx="77">
                  <c:v>6.2500000000000001E-4</c:v>
                </c:pt>
                <c:pt idx="78">
                  <c:v>6.4199999999999999E-4</c:v>
                </c:pt>
                <c:pt idx="79">
                  <c:v>6.4899999999999995E-4</c:v>
                </c:pt>
                <c:pt idx="80">
                  <c:v>6.6299999999999996E-4</c:v>
                </c:pt>
                <c:pt idx="81">
                  <c:v>6.6100000000000002E-4</c:v>
                </c:pt>
                <c:pt idx="82">
                  <c:v>6.6100000000000002E-4</c:v>
                </c:pt>
                <c:pt idx="83">
                  <c:v>6.4999999999999997E-4</c:v>
                </c:pt>
                <c:pt idx="84">
                  <c:v>6.4199999999999999E-4</c:v>
                </c:pt>
                <c:pt idx="85">
                  <c:v>6.1499999999999999E-4</c:v>
                </c:pt>
                <c:pt idx="86">
                  <c:v>5.9000000000000003E-4</c:v>
                </c:pt>
                <c:pt idx="87">
                  <c:v>5.5500000000000005E-4</c:v>
                </c:pt>
                <c:pt idx="88">
                  <c:v>5.2800000000000004E-4</c:v>
                </c:pt>
                <c:pt idx="89">
                  <c:v>4.9899999999999999E-4</c:v>
                </c:pt>
                <c:pt idx="90">
                  <c:v>4.8000000000000001E-4</c:v>
                </c:pt>
                <c:pt idx="91">
                  <c:v>4.7100000000000001E-4</c:v>
                </c:pt>
                <c:pt idx="92">
                  <c:v>4.7100000000000001E-4</c:v>
                </c:pt>
                <c:pt idx="93">
                  <c:v>4.8000000000000001E-4</c:v>
                </c:pt>
                <c:pt idx="94">
                  <c:v>4.8999999999999998E-4</c:v>
                </c:pt>
                <c:pt idx="95">
                  <c:v>5.0900000000000001E-4</c:v>
                </c:pt>
                <c:pt idx="96">
                  <c:v>5.2800000000000004E-4</c:v>
                </c:pt>
                <c:pt idx="97">
                  <c:v>5.5000000000000003E-4</c:v>
                </c:pt>
                <c:pt idx="98">
                  <c:v>5.6700000000000001E-4</c:v>
                </c:pt>
                <c:pt idx="99">
                  <c:v>5.7700000000000004E-4</c:v>
                </c:pt>
                <c:pt idx="100">
                  <c:v>5.9999999999999995E-4</c:v>
                </c:pt>
                <c:pt idx="101">
                  <c:v>6.1600000000000001E-4</c:v>
                </c:pt>
                <c:pt idx="102">
                  <c:v>6.2200000000000005E-4</c:v>
                </c:pt>
                <c:pt idx="103">
                  <c:v>6.4199999999999999E-4</c:v>
                </c:pt>
                <c:pt idx="104">
                  <c:v>6.6100000000000002E-4</c:v>
                </c:pt>
                <c:pt idx="105">
                  <c:v>6.6600000000000003E-4</c:v>
                </c:pt>
                <c:pt idx="106">
                  <c:v>6.78E-4</c:v>
                </c:pt>
                <c:pt idx="107">
                  <c:v>6.7400000000000001E-4</c:v>
                </c:pt>
                <c:pt idx="108">
                  <c:v>6.7000000000000002E-4</c:v>
                </c:pt>
                <c:pt idx="109">
                  <c:v>6.5399999999999996E-4</c:v>
                </c:pt>
                <c:pt idx="110">
                  <c:v>6.2799999999999998E-4</c:v>
                </c:pt>
                <c:pt idx="111">
                  <c:v>6.0400000000000004E-4</c:v>
                </c:pt>
                <c:pt idx="112">
                  <c:v>5.7399999999999997E-4</c:v>
                </c:pt>
                <c:pt idx="113">
                  <c:v>5.4299999999999997E-4</c:v>
                </c:pt>
                <c:pt idx="114">
                  <c:v>5.2499999999999997E-4</c:v>
                </c:pt>
                <c:pt idx="115">
                  <c:v>5.1500000000000005E-4</c:v>
                </c:pt>
                <c:pt idx="116">
                  <c:v>5.1000000000000004E-4</c:v>
                </c:pt>
                <c:pt idx="117">
                  <c:v>5.1599999999999997E-4</c:v>
                </c:pt>
                <c:pt idx="118">
                  <c:v>5.1900000000000004E-4</c:v>
                </c:pt>
                <c:pt idx="119">
                  <c:v>5.2999999999999998E-4</c:v>
                </c:pt>
                <c:pt idx="120">
                  <c:v>5.4000000000000001E-4</c:v>
                </c:pt>
                <c:pt idx="121">
                  <c:v>5.5400000000000002E-4</c:v>
                </c:pt>
                <c:pt idx="122">
                  <c:v>5.6899999999999995E-4</c:v>
                </c:pt>
                <c:pt idx="123">
                  <c:v>5.7700000000000004E-4</c:v>
                </c:pt>
                <c:pt idx="124">
                  <c:v>5.8200000000000005E-4</c:v>
                </c:pt>
                <c:pt idx="125">
                  <c:v>5.9400000000000002E-4</c:v>
                </c:pt>
                <c:pt idx="126">
                  <c:v>6.11E-4</c:v>
                </c:pt>
                <c:pt idx="127">
                  <c:v>6.1799999999999995E-4</c:v>
                </c:pt>
                <c:pt idx="128">
                  <c:v>6.3599999999999996E-4</c:v>
                </c:pt>
                <c:pt idx="129">
                  <c:v>6.4899999999999995E-4</c:v>
                </c:pt>
                <c:pt idx="130">
                  <c:v>6.5700000000000003E-4</c:v>
                </c:pt>
                <c:pt idx="131">
                  <c:v>6.5799999999999995E-4</c:v>
                </c:pt>
                <c:pt idx="132">
                  <c:v>6.6E-4</c:v>
                </c:pt>
                <c:pt idx="133">
                  <c:v>6.5499999999999998E-4</c:v>
                </c:pt>
                <c:pt idx="134">
                  <c:v>6.4099999999999997E-4</c:v>
                </c:pt>
                <c:pt idx="135">
                  <c:v>6.1899999999999998E-4</c:v>
                </c:pt>
                <c:pt idx="136">
                  <c:v>5.8799999999999998E-4</c:v>
                </c:pt>
                <c:pt idx="137">
                  <c:v>5.5500000000000005E-4</c:v>
                </c:pt>
                <c:pt idx="138">
                  <c:v>5.2599999999999999E-4</c:v>
                </c:pt>
                <c:pt idx="139">
                  <c:v>4.9899999999999999E-4</c:v>
                </c:pt>
                <c:pt idx="140">
                  <c:v>4.84E-4</c:v>
                </c:pt>
                <c:pt idx="141">
                  <c:v>4.7100000000000001E-4</c:v>
                </c:pt>
                <c:pt idx="142">
                  <c:v>4.6999999999999999E-4</c:v>
                </c:pt>
                <c:pt idx="143">
                  <c:v>4.8099999999999998E-4</c:v>
                </c:pt>
                <c:pt idx="144">
                  <c:v>4.9200000000000003E-4</c:v>
                </c:pt>
                <c:pt idx="145">
                  <c:v>5.1000000000000004E-4</c:v>
                </c:pt>
                <c:pt idx="146">
                  <c:v>5.3200000000000003E-4</c:v>
                </c:pt>
                <c:pt idx="147">
                  <c:v>5.4900000000000001E-4</c:v>
                </c:pt>
                <c:pt idx="148">
                  <c:v>5.6700000000000001E-4</c:v>
                </c:pt>
                <c:pt idx="149">
                  <c:v>5.7600000000000001E-4</c:v>
                </c:pt>
                <c:pt idx="150">
                  <c:v>5.9400000000000002E-4</c:v>
                </c:pt>
                <c:pt idx="151">
                  <c:v>6.1499999999999999E-4</c:v>
                </c:pt>
                <c:pt idx="152">
                  <c:v>6.2500000000000001E-4</c:v>
                </c:pt>
                <c:pt idx="153">
                  <c:v>6.3199999999999997E-4</c:v>
                </c:pt>
                <c:pt idx="154">
                  <c:v>6.6299999999999996E-4</c:v>
                </c:pt>
                <c:pt idx="155">
                  <c:v>6.6399999999999999E-4</c:v>
                </c:pt>
                <c:pt idx="156">
                  <c:v>6.7199999999999996E-4</c:v>
                </c:pt>
                <c:pt idx="157">
                  <c:v>6.7199999999999996E-4</c:v>
                </c:pt>
                <c:pt idx="158">
                  <c:v>6.6299999999999996E-4</c:v>
                </c:pt>
                <c:pt idx="159">
                  <c:v>6.5499999999999998E-4</c:v>
                </c:pt>
                <c:pt idx="160">
                  <c:v>6.2699999999999995E-4</c:v>
                </c:pt>
                <c:pt idx="161">
                  <c:v>6.0300000000000002E-4</c:v>
                </c:pt>
                <c:pt idx="162">
                  <c:v>5.7499999999999999E-4</c:v>
                </c:pt>
                <c:pt idx="163">
                  <c:v>5.4900000000000001E-4</c:v>
                </c:pt>
                <c:pt idx="164">
                  <c:v>5.2899999999999996E-4</c:v>
                </c:pt>
                <c:pt idx="165">
                  <c:v>5.1900000000000004E-4</c:v>
                </c:pt>
                <c:pt idx="166">
                  <c:v>5.1000000000000004E-4</c:v>
                </c:pt>
                <c:pt idx="167">
                  <c:v>5.0900000000000001E-4</c:v>
                </c:pt>
                <c:pt idx="168">
                  <c:v>5.22E-4</c:v>
                </c:pt>
                <c:pt idx="169">
                  <c:v>5.3300000000000005E-4</c:v>
                </c:pt>
                <c:pt idx="170">
                  <c:v>5.4299999999999997E-4</c:v>
                </c:pt>
                <c:pt idx="171">
                  <c:v>5.6099999999999998E-4</c:v>
                </c:pt>
                <c:pt idx="172">
                  <c:v>5.6999999999999998E-4</c:v>
                </c:pt>
                <c:pt idx="173">
                  <c:v>5.8E-4</c:v>
                </c:pt>
                <c:pt idx="174">
                  <c:v>5.8600000000000004E-4</c:v>
                </c:pt>
                <c:pt idx="175">
                  <c:v>5.9900000000000003E-4</c:v>
                </c:pt>
                <c:pt idx="176">
                  <c:v>6.1200000000000002E-4</c:v>
                </c:pt>
                <c:pt idx="177">
                  <c:v>6.2399999999999999E-4</c:v>
                </c:pt>
                <c:pt idx="178">
                  <c:v>6.3599999999999996E-4</c:v>
                </c:pt>
                <c:pt idx="179">
                  <c:v>6.4700000000000001E-4</c:v>
                </c:pt>
                <c:pt idx="180">
                  <c:v>6.5799999999999995E-4</c:v>
                </c:pt>
                <c:pt idx="181">
                  <c:v>6.5899999999999997E-4</c:v>
                </c:pt>
                <c:pt idx="182">
                  <c:v>6.6500000000000001E-4</c:v>
                </c:pt>
                <c:pt idx="183">
                  <c:v>6.4999999999999997E-4</c:v>
                </c:pt>
                <c:pt idx="184">
                  <c:v>6.3900000000000003E-4</c:v>
                </c:pt>
                <c:pt idx="185">
                  <c:v>6.2E-4</c:v>
                </c:pt>
                <c:pt idx="186">
                  <c:v>5.8900000000000001E-4</c:v>
                </c:pt>
                <c:pt idx="187">
                  <c:v>5.5400000000000002E-4</c:v>
                </c:pt>
                <c:pt idx="188">
                  <c:v>5.2400000000000005E-4</c:v>
                </c:pt>
                <c:pt idx="189">
                  <c:v>4.9600000000000002E-4</c:v>
                </c:pt>
                <c:pt idx="190">
                  <c:v>4.84E-4</c:v>
                </c:pt>
                <c:pt idx="191">
                  <c:v>4.7100000000000001E-4</c:v>
                </c:pt>
                <c:pt idx="192">
                  <c:v>4.73E-4</c:v>
                </c:pt>
                <c:pt idx="193">
                  <c:v>4.8000000000000001E-4</c:v>
                </c:pt>
                <c:pt idx="194">
                  <c:v>4.9200000000000003E-4</c:v>
                </c:pt>
                <c:pt idx="195">
                  <c:v>5.0600000000000005E-4</c:v>
                </c:pt>
                <c:pt idx="196">
                  <c:v>5.2899999999999996E-4</c:v>
                </c:pt>
                <c:pt idx="197">
                  <c:v>5.44E-4</c:v>
                </c:pt>
                <c:pt idx="198">
                  <c:v>5.6499999999999996E-4</c:v>
                </c:pt>
                <c:pt idx="199">
                  <c:v>5.7799999999999995E-4</c:v>
                </c:pt>
                <c:pt idx="200">
                  <c:v>6.0099999999999997E-4</c:v>
                </c:pt>
                <c:pt idx="201">
                  <c:v>6.1300000000000005E-4</c:v>
                </c:pt>
                <c:pt idx="202">
                  <c:v>6.2600000000000004E-4</c:v>
                </c:pt>
                <c:pt idx="203">
                  <c:v>6.4400000000000004E-4</c:v>
                </c:pt>
                <c:pt idx="204">
                  <c:v>6.6200000000000005E-4</c:v>
                </c:pt>
                <c:pt idx="205">
                  <c:v>6.6799999999999997E-4</c:v>
                </c:pt>
                <c:pt idx="206">
                  <c:v>6.7599999999999995E-4</c:v>
                </c:pt>
                <c:pt idx="207">
                  <c:v>6.7199999999999996E-4</c:v>
                </c:pt>
                <c:pt idx="208">
                  <c:v>6.6500000000000001E-4</c:v>
                </c:pt>
                <c:pt idx="209">
                  <c:v>6.5700000000000003E-4</c:v>
                </c:pt>
                <c:pt idx="210">
                  <c:v>6.3000000000000003E-4</c:v>
                </c:pt>
                <c:pt idx="211">
                  <c:v>6.02E-4</c:v>
                </c:pt>
                <c:pt idx="212">
                  <c:v>5.6899999999999995E-4</c:v>
                </c:pt>
                <c:pt idx="213">
                  <c:v>5.4299999999999997E-4</c:v>
                </c:pt>
                <c:pt idx="214">
                  <c:v>5.2599999999999999E-4</c:v>
                </c:pt>
                <c:pt idx="215">
                  <c:v>5.1199999999999998E-4</c:v>
                </c:pt>
                <c:pt idx="216">
                  <c:v>5.1199999999999998E-4</c:v>
                </c:pt>
                <c:pt idx="217">
                  <c:v>5.13E-4</c:v>
                </c:pt>
                <c:pt idx="218">
                  <c:v>5.2099999999999998E-4</c:v>
                </c:pt>
                <c:pt idx="219">
                  <c:v>5.3300000000000005E-4</c:v>
                </c:pt>
                <c:pt idx="220">
                  <c:v>5.4100000000000003E-4</c:v>
                </c:pt>
                <c:pt idx="221">
                  <c:v>5.5500000000000005E-4</c:v>
                </c:pt>
                <c:pt idx="222">
                  <c:v>5.6499999999999996E-4</c:v>
                </c:pt>
                <c:pt idx="223">
                  <c:v>5.7799999999999995E-4</c:v>
                </c:pt>
                <c:pt idx="224">
                  <c:v>5.8299999999999997E-4</c:v>
                </c:pt>
                <c:pt idx="225">
                  <c:v>5.9599999999999996E-4</c:v>
                </c:pt>
                <c:pt idx="226">
                  <c:v>6.1300000000000005E-4</c:v>
                </c:pt>
                <c:pt idx="227">
                  <c:v>6.1600000000000001E-4</c:v>
                </c:pt>
                <c:pt idx="228">
                  <c:v>6.3599999999999996E-4</c:v>
                </c:pt>
                <c:pt idx="229">
                  <c:v>6.5200000000000002E-4</c:v>
                </c:pt>
                <c:pt idx="230">
                  <c:v>6.6E-4</c:v>
                </c:pt>
                <c:pt idx="231">
                  <c:v>6.6299999999999996E-4</c:v>
                </c:pt>
                <c:pt idx="232">
                  <c:v>6.6100000000000002E-4</c:v>
                </c:pt>
                <c:pt idx="233">
                  <c:v>6.5200000000000002E-4</c:v>
                </c:pt>
                <c:pt idx="234">
                  <c:v>6.3699999999999998E-4</c:v>
                </c:pt>
                <c:pt idx="235">
                  <c:v>6.1799999999999995E-4</c:v>
                </c:pt>
                <c:pt idx="236">
                  <c:v>5.9299999999999999E-4</c:v>
                </c:pt>
                <c:pt idx="237">
                  <c:v>5.5500000000000005E-4</c:v>
                </c:pt>
                <c:pt idx="238">
                  <c:v>5.2700000000000002E-4</c:v>
                </c:pt>
                <c:pt idx="239">
                  <c:v>5.0000000000000001E-4</c:v>
                </c:pt>
                <c:pt idx="240">
                  <c:v>4.8500000000000003E-4</c:v>
                </c:pt>
                <c:pt idx="241">
                  <c:v>4.73E-4</c:v>
                </c:pt>
                <c:pt idx="242">
                  <c:v>4.7199999999999998E-4</c:v>
                </c:pt>
                <c:pt idx="243">
                  <c:v>4.8099999999999998E-4</c:v>
                </c:pt>
                <c:pt idx="244">
                  <c:v>4.9600000000000002E-4</c:v>
                </c:pt>
                <c:pt idx="245">
                  <c:v>5.0900000000000001E-4</c:v>
                </c:pt>
                <c:pt idx="246">
                  <c:v>5.2599999999999999E-4</c:v>
                </c:pt>
                <c:pt idx="247">
                  <c:v>5.5000000000000003E-4</c:v>
                </c:pt>
                <c:pt idx="248">
                  <c:v>5.6700000000000001E-4</c:v>
                </c:pt>
                <c:pt idx="249">
                  <c:v>5.7600000000000001E-4</c:v>
                </c:pt>
                <c:pt idx="250">
                  <c:v>5.9699999999999998E-4</c:v>
                </c:pt>
                <c:pt idx="251">
                  <c:v>6.11E-4</c:v>
                </c:pt>
                <c:pt idx="252">
                  <c:v>6.2399999999999999E-4</c:v>
                </c:pt>
                <c:pt idx="253">
                  <c:v>6.3900000000000003E-4</c:v>
                </c:pt>
                <c:pt idx="254">
                  <c:v>6.5499999999999998E-4</c:v>
                </c:pt>
                <c:pt idx="255">
                  <c:v>6.6500000000000001E-4</c:v>
                </c:pt>
                <c:pt idx="256">
                  <c:v>6.7000000000000002E-4</c:v>
                </c:pt>
                <c:pt idx="257">
                  <c:v>6.7500000000000004E-4</c:v>
                </c:pt>
                <c:pt idx="258">
                  <c:v>6.6500000000000001E-4</c:v>
                </c:pt>
                <c:pt idx="259">
                  <c:v>6.4999999999999997E-4</c:v>
                </c:pt>
                <c:pt idx="260">
                  <c:v>6.3000000000000003E-4</c:v>
                </c:pt>
                <c:pt idx="261">
                  <c:v>6.0400000000000004E-4</c:v>
                </c:pt>
                <c:pt idx="262">
                  <c:v>5.7700000000000004E-4</c:v>
                </c:pt>
                <c:pt idx="263">
                  <c:v>5.4699999999999996E-4</c:v>
                </c:pt>
                <c:pt idx="264">
                  <c:v>5.2899999999999996E-4</c:v>
                </c:pt>
                <c:pt idx="265">
                  <c:v>5.1699999999999999E-4</c:v>
                </c:pt>
                <c:pt idx="266">
                  <c:v>5.0799999999999999E-4</c:v>
                </c:pt>
                <c:pt idx="267">
                  <c:v>5.0900000000000001E-4</c:v>
                </c:pt>
                <c:pt idx="268">
                  <c:v>5.1999999999999995E-4</c:v>
                </c:pt>
                <c:pt idx="269">
                  <c:v>5.2700000000000002E-4</c:v>
                </c:pt>
                <c:pt idx="270">
                  <c:v>5.3899999999999998E-4</c:v>
                </c:pt>
                <c:pt idx="271">
                  <c:v>5.5400000000000002E-4</c:v>
                </c:pt>
                <c:pt idx="272">
                  <c:v>5.6499999999999996E-4</c:v>
                </c:pt>
                <c:pt idx="273">
                  <c:v>5.7499999999999999E-4</c:v>
                </c:pt>
                <c:pt idx="274">
                  <c:v>5.8500000000000002E-4</c:v>
                </c:pt>
                <c:pt idx="275">
                  <c:v>6.0099999999999997E-4</c:v>
                </c:pt>
                <c:pt idx="276">
                  <c:v>6.2100000000000002E-4</c:v>
                </c:pt>
                <c:pt idx="277">
                  <c:v>6.2100000000000002E-4</c:v>
                </c:pt>
                <c:pt idx="278">
                  <c:v>6.3900000000000003E-4</c:v>
                </c:pt>
                <c:pt idx="279">
                  <c:v>6.4999999999999997E-4</c:v>
                </c:pt>
                <c:pt idx="280">
                  <c:v>6.6399999999999999E-4</c:v>
                </c:pt>
                <c:pt idx="281">
                  <c:v>6.6299999999999996E-4</c:v>
                </c:pt>
                <c:pt idx="282">
                  <c:v>6.6299999999999996E-4</c:v>
                </c:pt>
                <c:pt idx="283">
                  <c:v>6.5300000000000004E-4</c:v>
                </c:pt>
                <c:pt idx="284">
                  <c:v>6.4000000000000005E-4</c:v>
                </c:pt>
                <c:pt idx="285">
                  <c:v>6.1600000000000001E-4</c:v>
                </c:pt>
                <c:pt idx="286">
                  <c:v>5.9100000000000005E-4</c:v>
                </c:pt>
                <c:pt idx="287">
                  <c:v>5.5599999999999996E-4</c:v>
                </c:pt>
                <c:pt idx="288">
                  <c:v>5.2499999999999997E-4</c:v>
                </c:pt>
                <c:pt idx="289">
                  <c:v>5.0199999999999995E-4</c:v>
                </c:pt>
                <c:pt idx="290">
                  <c:v>4.8000000000000001E-4</c:v>
                </c:pt>
                <c:pt idx="291">
                  <c:v>4.7399999999999997E-4</c:v>
                </c:pt>
                <c:pt idx="292">
                  <c:v>4.73E-4</c:v>
                </c:pt>
                <c:pt idx="293">
                  <c:v>4.8000000000000001E-4</c:v>
                </c:pt>
                <c:pt idx="294">
                  <c:v>4.9600000000000002E-4</c:v>
                </c:pt>
                <c:pt idx="295">
                  <c:v>5.13E-4</c:v>
                </c:pt>
                <c:pt idx="296">
                  <c:v>5.2499999999999997E-4</c:v>
                </c:pt>
                <c:pt idx="297">
                  <c:v>5.4500000000000002E-4</c:v>
                </c:pt>
                <c:pt idx="298">
                  <c:v>5.6499999999999996E-4</c:v>
                </c:pt>
                <c:pt idx="299">
                  <c:v>5.7600000000000001E-4</c:v>
                </c:pt>
                <c:pt idx="300">
                  <c:v>5.9900000000000003E-4</c:v>
                </c:pt>
              </c:numCache>
            </c:numRef>
          </c:val>
          <c:smooth val="0"/>
        </c:ser>
        <c:dLbls>
          <c:showLegendKey val="0"/>
          <c:showVal val="0"/>
          <c:showCatName val="0"/>
          <c:showSerName val="0"/>
          <c:showPercent val="0"/>
          <c:showBubbleSize val="0"/>
        </c:dLbls>
        <c:smooth val="0"/>
        <c:axId val="165295232"/>
        <c:axId val="165295792"/>
      </c:lineChart>
      <c:catAx>
        <c:axId val="165295232"/>
        <c:scaling>
          <c:orientation val="minMax"/>
        </c:scaling>
        <c:delete val="0"/>
        <c:axPos val="b"/>
        <c:numFmt formatCode="#,##0.0_);[Red]\(#,##0.0\)" sourceLinked="0"/>
        <c:majorTickMark val="out"/>
        <c:minorTickMark val="none"/>
        <c:tickLblPos val="nextTo"/>
        <c:crossAx val="165295792"/>
        <c:crosses val="autoZero"/>
        <c:auto val="1"/>
        <c:lblAlgn val="ctr"/>
        <c:lblOffset val="100"/>
        <c:tickLblSkip val="100"/>
        <c:tickMarkSkip val="10"/>
        <c:noMultiLvlLbl val="0"/>
      </c:catAx>
      <c:valAx>
        <c:axId val="165295792"/>
        <c:scaling>
          <c:orientation val="minMax"/>
        </c:scaling>
        <c:delete val="0"/>
        <c:axPos val="l"/>
        <c:majorGridlines/>
        <c:numFmt formatCode="0.E+00" sourceLinked="0"/>
        <c:majorTickMark val="out"/>
        <c:minorTickMark val="none"/>
        <c:tickLblPos val="nextTo"/>
        <c:crossAx val="165295232"/>
        <c:crosses val="autoZero"/>
        <c:crossBetween val="midCat"/>
      </c:valAx>
    </c:plotArea>
    <c:legend>
      <c:legendPos val="r"/>
      <c:layout>
        <c:manualLayout>
          <c:xMode val="edge"/>
          <c:yMode val="edge"/>
          <c:x val="9.261443151309319E-2"/>
          <c:y val="6.1556596051209845E-4"/>
          <c:w val="0.76837745160125159"/>
          <c:h val="7.4692307972161281E-2"/>
        </c:manualLayout>
      </c:layout>
      <c:overlay val="0"/>
    </c:legend>
    <c:plotVisOnly val="1"/>
    <c:dispBlanksAs val="gap"/>
    <c:showDLblsOverMax val="0"/>
  </c:chart>
  <c:spPr>
    <a:solidFill>
      <a:schemeClr val="bg1"/>
    </a:solidFill>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v>Case 2-1</c:v>
          </c:tx>
          <c:marker>
            <c:symbol val="none"/>
          </c:marker>
          <c:cat>
            <c:numRef>
              <c:f>case2!$A$2:$A$302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case2!$B$2:$B$302</c:f>
              <c:numCache>
                <c:formatCode>General</c:formatCode>
                <c:ptCount val="301"/>
                <c:pt idx="0">
                  <c:v>5.2547000000000003E-2</c:v>
                </c:pt>
                <c:pt idx="1">
                  <c:v>7.0718000000000003E-2</c:v>
                </c:pt>
                <c:pt idx="2">
                  <c:v>7.1239999999999998E-2</c:v>
                </c:pt>
                <c:pt idx="3">
                  <c:v>7.1056999999999995E-2</c:v>
                </c:pt>
                <c:pt idx="4">
                  <c:v>7.0985000000000006E-2</c:v>
                </c:pt>
                <c:pt idx="5">
                  <c:v>6.8940000000000001E-2</c:v>
                </c:pt>
                <c:pt idx="6">
                  <c:v>6.6507999999999998E-2</c:v>
                </c:pt>
                <c:pt idx="7">
                  <c:v>6.3508999999999996E-2</c:v>
                </c:pt>
                <c:pt idx="8">
                  <c:v>6.3671000000000005E-2</c:v>
                </c:pt>
                <c:pt idx="9">
                  <c:v>6.8398E-2</c:v>
                </c:pt>
                <c:pt idx="10">
                  <c:v>7.4203000000000005E-2</c:v>
                </c:pt>
                <c:pt idx="11">
                  <c:v>8.1965999999999997E-2</c:v>
                </c:pt>
                <c:pt idx="12">
                  <c:v>9.0015999999999999E-2</c:v>
                </c:pt>
                <c:pt idx="13">
                  <c:v>0.104506</c:v>
                </c:pt>
                <c:pt idx="14">
                  <c:v>0.11178200000000001</c:v>
                </c:pt>
                <c:pt idx="15">
                  <c:v>0.117632</c:v>
                </c:pt>
                <c:pt idx="16">
                  <c:v>0.12767000000000001</c:v>
                </c:pt>
                <c:pt idx="17">
                  <c:v>0.13080900000000001</c:v>
                </c:pt>
                <c:pt idx="18">
                  <c:v>0.132966</c:v>
                </c:pt>
                <c:pt idx="19">
                  <c:v>0.13064799999999999</c:v>
                </c:pt>
                <c:pt idx="20">
                  <c:v>0.13078100000000001</c:v>
                </c:pt>
                <c:pt idx="21">
                  <c:v>0.14247000000000001</c:v>
                </c:pt>
                <c:pt idx="22">
                  <c:v>0.15354300000000001</c:v>
                </c:pt>
                <c:pt idx="23">
                  <c:v>0.16855700000000001</c:v>
                </c:pt>
                <c:pt idx="24">
                  <c:v>0.177201</c:v>
                </c:pt>
                <c:pt idx="25">
                  <c:v>0.18457999999999999</c:v>
                </c:pt>
                <c:pt idx="26">
                  <c:v>0.190972</c:v>
                </c:pt>
                <c:pt idx="27">
                  <c:v>0.19775799999999999</c:v>
                </c:pt>
                <c:pt idx="28">
                  <c:v>0.20784900000000001</c:v>
                </c:pt>
                <c:pt idx="29">
                  <c:v>0.21959799999999999</c:v>
                </c:pt>
                <c:pt idx="30">
                  <c:v>0.22594600000000001</c:v>
                </c:pt>
                <c:pt idx="31">
                  <c:v>0.231347</c:v>
                </c:pt>
                <c:pt idx="32">
                  <c:v>0.23028599999999999</c:v>
                </c:pt>
                <c:pt idx="33">
                  <c:v>0.238676</c:v>
                </c:pt>
                <c:pt idx="34">
                  <c:v>0.24803700000000001</c:v>
                </c:pt>
                <c:pt idx="35">
                  <c:v>0.26360499999999998</c:v>
                </c:pt>
                <c:pt idx="36">
                  <c:v>0.28448600000000002</c:v>
                </c:pt>
                <c:pt idx="37">
                  <c:v>0.300367</c:v>
                </c:pt>
                <c:pt idx="38">
                  <c:v>0.31120399999999998</c:v>
                </c:pt>
                <c:pt idx="39">
                  <c:v>0.31519200000000003</c:v>
                </c:pt>
                <c:pt idx="40">
                  <c:v>0.31909500000000002</c:v>
                </c:pt>
                <c:pt idx="41">
                  <c:v>0.32066099999999997</c:v>
                </c:pt>
                <c:pt idx="42">
                  <c:v>0.32430999999999999</c:v>
                </c:pt>
                <c:pt idx="43">
                  <c:v>0.33038899999999999</c:v>
                </c:pt>
                <c:pt idx="44">
                  <c:v>0.34126400000000001</c:v>
                </c:pt>
                <c:pt idx="45">
                  <c:v>0.35878399999999999</c:v>
                </c:pt>
                <c:pt idx="46">
                  <c:v>0.36721199999999998</c:v>
                </c:pt>
                <c:pt idx="47">
                  <c:v>0.37281999999999998</c:v>
                </c:pt>
                <c:pt idx="48">
                  <c:v>0.382938</c:v>
                </c:pt>
                <c:pt idx="49">
                  <c:v>0.39573399999999997</c:v>
                </c:pt>
                <c:pt idx="50">
                  <c:v>0.409109</c:v>
                </c:pt>
                <c:pt idx="51">
                  <c:v>0.42161799999999999</c:v>
                </c:pt>
                <c:pt idx="52">
                  <c:v>0.43077300000000002</c:v>
                </c:pt>
                <c:pt idx="53">
                  <c:v>0.441052</c:v>
                </c:pt>
                <c:pt idx="54">
                  <c:v>0.44326500000000002</c:v>
                </c:pt>
                <c:pt idx="55">
                  <c:v>0.448849</c:v>
                </c:pt>
                <c:pt idx="56">
                  <c:v>0.46065899999999999</c:v>
                </c:pt>
                <c:pt idx="57">
                  <c:v>0.47764699999999999</c:v>
                </c:pt>
                <c:pt idx="58">
                  <c:v>0.49284699999999998</c:v>
                </c:pt>
                <c:pt idx="59">
                  <c:v>0.50914800000000004</c:v>
                </c:pt>
                <c:pt idx="60">
                  <c:v>0.51738499999999998</c:v>
                </c:pt>
                <c:pt idx="61">
                  <c:v>0.52480400000000005</c:v>
                </c:pt>
                <c:pt idx="62">
                  <c:v>0.52633200000000002</c:v>
                </c:pt>
                <c:pt idx="63">
                  <c:v>0.53580499999999998</c:v>
                </c:pt>
                <c:pt idx="64">
                  <c:v>0.54406200000000005</c:v>
                </c:pt>
                <c:pt idx="65">
                  <c:v>0.55253200000000002</c:v>
                </c:pt>
                <c:pt idx="66">
                  <c:v>0.56226699999999996</c:v>
                </c:pt>
                <c:pt idx="67">
                  <c:v>0.575878</c:v>
                </c:pt>
                <c:pt idx="68">
                  <c:v>0.58705099999999999</c:v>
                </c:pt>
                <c:pt idx="69">
                  <c:v>0.59220799999999996</c:v>
                </c:pt>
                <c:pt idx="70">
                  <c:v>0.598688</c:v>
                </c:pt>
                <c:pt idx="71">
                  <c:v>0.61021700000000001</c:v>
                </c:pt>
                <c:pt idx="72">
                  <c:v>0.62253999999999998</c:v>
                </c:pt>
                <c:pt idx="73">
                  <c:v>0.62763500000000005</c:v>
                </c:pt>
                <c:pt idx="74">
                  <c:v>0.63843000000000005</c:v>
                </c:pt>
                <c:pt idx="75">
                  <c:v>0.64821200000000001</c:v>
                </c:pt>
                <c:pt idx="76">
                  <c:v>0.65256199999999998</c:v>
                </c:pt>
                <c:pt idx="77">
                  <c:v>0.660246</c:v>
                </c:pt>
                <c:pt idx="78">
                  <c:v>0.67039000000000004</c:v>
                </c:pt>
                <c:pt idx="79">
                  <c:v>0.68127700000000002</c:v>
                </c:pt>
                <c:pt idx="80">
                  <c:v>0.69559300000000002</c:v>
                </c:pt>
                <c:pt idx="81">
                  <c:v>0.70567599999999997</c:v>
                </c:pt>
                <c:pt idx="82">
                  <c:v>0.711673</c:v>
                </c:pt>
                <c:pt idx="83">
                  <c:v>0.71821900000000005</c:v>
                </c:pt>
                <c:pt idx="84">
                  <c:v>0.72491000000000005</c:v>
                </c:pt>
                <c:pt idx="85">
                  <c:v>0.73156900000000002</c:v>
                </c:pt>
                <c:pt idx="86">
                  <c:v>0.73677199999999998</c:v>
                </c:pt>
                <c:pt idx="87">
                  <c:v>0.75035600000000002</c:v>
                </c:pt>
                <c:pt idx="88">
                  <c:v>0.75846899999999995</c:v>
                </c:pt>
                <c:pt idx="89">
                  <c:v>0.76439100000000004</c:v>
                </c:pt>
                <c:pt idx="90">
                  <c:v>0.763123</c:v>
                </c:pt>
                <c:pt idx="91">
                  <c:v>0.77252100000000001</c:v>
                </c:pt>
                <c:pt idx="92">
                  <c:v>0.77812000000000003</c:v>
                </c:pt>
                <c:pt idx="93">
                  <c:v>0.78336399999999995</c:v>
                </c:pt>
                <c:pt idx="94">
                  <c:v>0.792377</c:v>
                </c:pt>
                <c:pt idx="95">
                  <c:v>0.79772100000000001</c:v>
                </c:pt>
                <c:pt idx="96">
                  <c:v>0.80232999999999999</c:v>
                </c:pt>
                <c:pt idx="97">
                  <c:v>0.80536600000000003</c:v>
                </c:pt>
                <c:pt idx="98">
                  <c:v>0.81081999999999999</c:v>
                </c:pt>
                <c:pt idx="99">
                  <c:v>0.81582299999999996</c:v>
                </c:pt>
                <c:pt idx="100">
                  <c:v>0.82384100000000005</c:v>
                </c:pt>
                <c:pt idx="101">
                  <c:v>0.82815700000000003</c:v>
                </c:pt>
                <c:pt idx="102">
                  <c:v>0.83274999999999999</c:v>
                </c:pt>
                <c:pt idx="103">
                  <c:v>0.83750500000000005</c:v>
                </c:pt>
                <c:pt idx="104">
                  <c:v>0.84243699999999999</c:v>
                </c:pt>
                <c:pt idx="105">
                  <c:v>0.84562899999999996</c:v>
                </c:pt>
                <c:pt idx="106">
                  <c:v>0.84755100000000005</c:v>
                </c:pt>
                <c:pt idx="107">
                  <c:v>0.85097999999999996</c:v>
                </c:pt>
                <c:pt idx="108">
                  <c:v>0.85345499999999996</c:v>
                </c:pt>
                <c:pt idx="109">
                  <c:v>0.85590500000000003</c:v>
                </c:pt>
                <c:pt idx="110">
                  <c:v>0.86163199999999995</c:v>
                </c:pt>
                <c:pt idx="111">
                  <c:v>0.86599199999999998</c:v>
                </c:pt>
                <c:pt idx="112">
                  <c:v>0.870166</c:v>
                </c:pt>
                <c:pt idx="113">
                  <c:v>0.872946</c:v>
                </c:pt>
                <c:pt idx="114">
                  <c:v>0.87711899999999998</c:v>
                </c:pt>
                <c:pt idx="115">
                  <c:v>0.87980100000000006</c:v>
                </c:pt>
                <c:pt idx="116">
                  <c:v>0.88190100000000005</c:v>
                </c:pt>
                <c:pt idx="117">
                  <c:v>0.88428099999999998</c:v>
                </c:pt>
                <c:pt idx="118">
                  <c:v>0.88591200000000003</c:v>
                </c:pt>
                <c:pt idx="119">
                  <c:v>0.88708500000000001</c:v>
                </c:pt>
                <c:pt idx="120">
                  <c:v>0.89035399999999998</c:v>
                </c:pt>
                <c:pt idx="121">
                  <c:v>0.88863199999999998</c:v>
                </c:pt>
                <c:pt idx="122">
                  <c:v>0.89204600000000001</c:v>
                </c:pt>
                <c:pt idx="123">
                  <c:v>0.89319000000000004</c:v>
                </c:pt>
                <c:pt idx="124">
                  <c:v>0.89515599999999995</c:v>
                </c:pt>
                <c:pt idx="125">
                  <c:v>0.90075000000000005</c:v>
                </c:pt>
                <c:pt idx="126">
                  <c:v>0.90197099999999997</c:v>
                </c:pt>
                <c:pt idx="127">
                  <c:v>0.90132699999999999</c:v>
                </c:pt>
                <c:pt idx="128">
                  <c:v>0.90197300000000002</c:v>
                </c:pt>
                <c:pt idx="129">
                  <c:v>0.90420299999999998</c:v>
                </c:pt>
                <c:pt idx="130">
                  <c:v>0.90591600000000005</c:v>
                </c:pt>
                <c:pt idx="131">
                  <c:v>0.90769299999999997</c:v>
                </c:pt>
                <c:pt idx="132">
                  <c:v>0.911547</c:v>
                </c:pt>
                <c:pt idx="133">
                  <c:v>0.91203800000000002</c:v>
                </c:pt>
                <c:pt idx="134">
                  <c:v>0.91578400000000004</c:v>
                </c:pt>
                <c:pt idx="135">
                  <c:v>0.91850200000000004</c:v>
                </c:pt>
                <c:pt idx="136">
                  <c:v>0.91840900000000003</c:v>
                </c:pt>
                <c:pt idx="137">
                  <c:v>0.91939899999999997</c:v>
                </c:pt>
                <c:pt idx="138">
                  <c:v>0.92189100000000002</c:v>
                </c:pt>
                <c:pt idx="139">
                  <c:v>0.92264599999999997</c:v>
                </c:pt>
                <c:pt idx="140">
                  <c:v>0.92323599999999995</c:v>
                </c:pt>
                <c:pt idx="141">
                  <c:v>0.92414499999999999</c:v>
                </c:pt>
                <c:pt idx="142">
                  <c:v>0.92451799999999995</c:v>
                </c:pt>
                <c:pt idx="143">
                  <c:v>0.92456300000000002</c:v>
                </c:pt>
                <c:pt idx="144">
                  <c:v>0.92571700000000001</c:v>
                </c:pt>
                <c:pt idx="145">
                  <c:v>0.92641200000000001</c:v>
                </c:pt>
                <c:pt idx="146">
                  <c:v>0.92698700000000001</c:v>
                </c:pt>
                <c:pt idx="147">
                  <c:v>0.92845599999999995</c:v>
                </c:pt>
                <c:pt idx="148">
                  <c:v>0.93035100000000004</c:v>
                </c:pt>
                <c:pt idx="149">
                  <c:v>0.93072900000000003</c:v>
                </c:pt>
                <c:pt idx="150">
                  <c:v>0.93190899999999999</c:v>
                </c:pt>
                <c:pt idx="151">
                  <c:v>0.93102600000000002</c:v>
                </c:pt>
                <c:pt idx="152">
                  <c:v>0.93106699999999998</c:v>
                </c:pt>
                <c:pt idx="153">
                  <c:v>0.93111699999999997</c:v>
                </c:pt>
                <c:pt idx="154">
                  <c:v>0.93303199999999997</c:v>
                </c:pt>
                <c:pt idx="155">
                  <c:v>0.93349700000000002</c:v>
                </c:pt>
                <c:pt idx="156">
                  <c:v>0.93417700000000004</c:v>
                </c:pt>
                <c:pt idx="157">
                  <c:v>0.93510899999999997</c:v>
                </c:pt>
                <c:pt idx="158">
                  <c:v>0.93582200000000004</c:v>
                </c:pt>
                <c:pt idx="159">
                  <c:v>0.93623000000000001</c:v>
                </c:pt>
                <c:pt idx="160">
                  <c:v>0.93708400000000003</c:v>
                </c:pt>
                <c:pt idx="161">
                  <c:v>0.93573700000000004</c:v>
                </c:pt>
                <c:pt idx="162">
                  <c:v>0.93651300000000004</c:v>
                </c:pt>
                <c:pt idx="163">
                  <c:v>0.93815999999999999</c:v>
                </c:pt>
                <c:pt idx="164">
                  <c:v>0.937469</c:v>
                </c:pt>
                <c:pt idx="165">
                  <c:v>0.93841600000000003</c:v>
                </c:pt>
                <c:pt idx="166">
                  <c:v>0.93881000000000003</c:v>
                </c:pt>
                <c:pt idx="167">
                  <c:v>0.939052</c:v>
                </c:pt>
                <c:pt idx="168">
                  <c:v>0.93943699999999997</c:v>
                </c:pt>
                <c:pt idx="169">
                  <c:v>0.94009500000000001</c:v>
                </c:pt>
                <c:pt idx="170">
                  <c:v>0.94106000000000001</c:v>
                </c:pt>
                <c:pt idx="171">
                  <c:v>0.94074400000000002</c:v>
                </c:pt>
                <c:pt idx="172">
                  <c:v>0.94149300000000002</c:v>
                </c:pt>
                <c:pt idx="173">
                  <c:v>0.94143200000000005</c:v>
                </c:pt>
                <c:pt idx="174">
                  <c:v>0.94126600000000005</c:v>
                </c:pt>
                <c:pt idx="175">
                  <c:v>0.94331600000000004</c:v>
                </c:pt>
                <c:pt idx="176">
                  <c:v>0.94169099999999994</c:v>
                </c:pt>
                <c:pt idx="177">
                  <c:v>0.94200099999999998</c:v>
                </c:pt>
                <c:pt idx="178">
                  <c:v>0.94219600000000003</c:v>
                </c:pt>
                <c:pt idx="179">
                  <c:v>0.943971</c:v>
                </c:pt>
                <c:pt idx="180">
                  <c:v>0.94442000000000004</c:v>
                </c:pt>
                <c:pt idx="181">
                  <c:v>0.94514500000000001</c:v>
                </c:pt>
                <c:pt idx="182">
                  <c:v>0.94528199999999996</c:v>
                </c:pt>
                <c:pt idx="183">
                  <c:v>0.94667500000000004</c:v>
                </c:pt>
                <c:pt idx="184">
                  <c:v>0.946515</c:v>
                </c:pt>
                <c:pt idx="185">
                  <c:v>0.94627899999999998</c:v>
                </c:pt>
                <c:pt idx="186">
                  <c:v>0.94631399999999999</c:v>
                </c:pt>
                <c:pt idx="187">
                  <c:v>0.94706199999999996</c:v>
                </c:pt>
                <c:pt idx="188">
                  <c:v>0.94698899999999997</c:v>
                </c:pt>
                <c:pt idx="189">
                  <c:v>0.94750100000000004</c:v>
                </c:pt>
                <c:pt idx="190">
                  <c:v>0.94756399999999996</c:v>
                </c:pt>
                <c:pt idx="191">
                  <c:v>0.94835700000000001</c:v>
                </c:pt>
                <c:pt idx="192">
                  <c:v>0.948017</c:v>
                </c:pt>
                <c:pt idx="193">
                  <c:v>0.94830300000000001</c:v>
                </c:pt>
                <c:pt idx="194">
                  <c:v>0.94865200000000005</c:v>
                </c:pt>
                <c:pt idx="195">
                  <c:v>0.94884100000000005</c:v>
                </c:pt>
                <c:pt idx="196">
                  <c:v>0.94835499999999995</c:v>
                </c:pt>
                <c:pt idx="197">
                  <c:v>0.94933000000000001</c:v>
                </c:pt>
                <c:pt idx="198">
                  <c:v>0.94894400000000001</c:v>
                </c:pt>
                <c:pt idx="199">
                  <c:v>0.94922200000000001</c:v>
                </c:pt>
                <c:pt idx="200">
                  <c:v>0.951322</c:v>
                </c:pt>
                <c:pt idx="201">
                  <c:v>0.94970900000000003</c:v>
                </c:pt>
                <c:pt idx="202">
                  <c:v>0.94968900000000001</c:v>
                </c:pt>
                <c:pt idx="203">
                  <c:v>0.95071799999999995</c:v>
                </c:pt>
                <c:pt idx="204">
                  <c:v>0.95044099999999998</c:v>
                </c:pt>
                <c:pt idx="205">
                  <c:v>0.95084999999999997</c:v>
                </c:pt>
                <c:pt idx="206">
                  <c:v>0.95158399999999999</c:v>
                </c:pt>
                <c:pt idx="207">
                  <c:v>0.95129699999999995</c:v>
                </c:pt>
                <c:pt idx="208">
                  <c:v>0.95116199999999995</c:v>
                </c:pt>
                <c:pt idx="209">
                  <c:v>0.95154899999999998</c:v>
                </c:pt>
                <c:pt idx="210">
                  <c:v>0.952372</c:v>
                </c:pt>
                <c:pt idx="211">
                  <c:v>0.95217799999999997</c:v>
                </c:pt>
                <c:pt idx="212">
                  <c:v>0.952071</c:v>
                </c:pt>
                <c:pt idx="213">
                  <c:v>0.95296000000000003</c:v>
                </c:pt>
                <c:pt idx="214">
                  <c:v>0.95299199999999995</c:v>
                </c:pt>
                <c:pt idx="215">
                  <c:v>0.95310799999999996</c:v>
                </c:pt>
                <c:pt idx="216">
                  <c:v>0.95272900000000005</c:v>
                </c:pt>
                <c:pt idx="217">
                  <c:v>0.95374499999999995</c:v>
                </c:pt>
                <c:pt idx="218">
                  <c:v>0.95396199999999998</c:v>
                </c:pt>
                <c:pt idx="219">
                  <c:v>0.95333400000000001</c:v>
                </c:pt>
                <c:pt idx="220">
                  <c:v>0.95317799999999997</c:v>
                </c:pt>
                <c:pt idx="221">
                  <c:v>0.95352599999999998</c:v>
                </c:pt>
                <c:pt idx="222">
                  <c:v>0.95357599999999998</c:v>
                </c:pt>
                <c:pt idx="223">
                  <c:v>0.95341500000000001</c:v>
                </c:pt>
                <c:pt idx="224">
                  <c:v>0.95414500000000002</c:v>
                </c:pt>
                <c:pt idx="225">
                  <c:v>0.95577999999999996</c:v>
                </c:pt>
                <c:pt idx="226">
                  <c:v>0.95512699999999995</c:v>
                </c:pt>
                <c:pt idx="227">
                  <c:v>0.95532899999999998</c:v>
                </c:pt>
                <c:pt idx="228">
                  <c:v>0.95515300000000003</c:v>
                </c:pt>
                <c:pt idx="229">
                  <c:v>0.95550000000000002</c:v>
                </c:pt>
                <c:pt idx="230">
                  <c:v>0.95564800000000005</c:v>
                </c:pt>
                <c:pt idx="231">
                  <c:v>0.95607799999999998</c:v>
                </c:pt>
                <c:pt idx="232">
                  <c:v>0.95616100000000004</c:v>
                </c:pt>
                <c:pt idx="233">
                  <c:v>0.95645400000000003</c:v>
                </c:pt>
                <c:pt idx="234">
                  <c:v>0.95740099999999995</c:v>
                </c:pt>
                <c:pt idx="235">
                  <c:v>0.957063</c:v>
                </c:pt>
                <c:pt idx="236">
                  <c:v>0.95706800000000003</c:v>
                </c:pt>
                <c:pt idx="237">
                  <c:v>0.95708300000000002</c:v>
                </c:pt>
                <c:pt idx="238">
                  <c:v>0.957237</c:v>
                </c:pt>
                <c:pt idx="239">
                  <c:v>0.95764700000000003</c:v>
                </c:pt>
                <c:pt idx="240">
                  <c:v>0.95749300000000004</c:v>
                </c:pt>
                <c:pt idx="241">
                  <c:v>0.95765999999999996</c:v>
                </c:pt>
                <c:pt idx="242">
                  <c:v>0.95749300000000004</c:v>
                </c:pt>
                <c:pt idx="243">
                  <c:v>0.95790500000000001</c:v>
                </c:pt>
                <c:pt idx="244">
                  <c:v>0.956897</c:v>
                </c:pt>
                <c:pt idx="245">
                  <c:v>0.95877999999999997</c:v>
                </c:pt>
                <c:pt idx="246">
                  <c:v>0.95829399999999998</c:v>
                </c:pt>
                <c:pt idx="247">
                  <c:v>0.95844600000000002</c:v>
                </c:pt>
                <c:pt idx="248">
                  <c:v>0.95855900000000005</c:v>
                </c:pt>
                <c:pt idx="249">
                  <c:v>0.95896999999999999</c:v>
                </c:pt>
                <c:pt idx="250">
                  <c:v>0.96060000000000001</c:v>
                </c:pt>
                <c:pt idx="251">
                  <c:v>0.959341</c:v>
                </c:pt>
                <c:pt idx="252">
                  <c:v>0.95947899999999997</c:v>
                </c:pt>
                <c:pt idx="253">
                  <c:v>0.95952000000000004</c:v>
                </c:pt>
                <c:pt idx="254">
                  <c:v>0.959731</c:v>
                </c:pt>
                <c:pt idx="255">
                  <c:v>0.95952400000000004</c:v>
                </c:pt>
                <c:pt idx="256">
                  <c:v>0.95987900000000004</c:v>
                </c:pt>
                <c:pt idx="257">
                  <c:v>0.95996400000000004</c:v>
                </c:pt>
                <c:pt idx="258">
                  <c:v>0.95970999999999995</c:v>
                </c:pt>
                <c:pt idx="259">
                  <c:v>0.95983300000000005</c:v>
                </c:pt>
                <c:pt idx="260">
                  <c:v>0.96029500000000001</c:v>
                </c:pt>
                <c:pt idx="261">
                  <c:v>0.95999599999999996</c:v>
                </c:pt>
                <c:pt idx="262">
                  <c:v>0.96058200000000005</c:v>
                </c:pt>
                <c:pt idx="263">
                  <c:v>0.96129200000000004</c:v>
                </c:pt>
                <c:pt idx="264">
                  <c:v>0.961557</c:v>
                </c:pt>
                <c:pt idx="265">
                  <c:v>0.96165599999999996</c:v>
                </c:pt>
                <c:pt idx="266">
                  <c:v>0.96129900000000001</c:v>
                </c:pt>
                <c:pt idx="267">
                  <c:v>0.96186700000000003</c:v>
                </c:pt>
                <c:pt idx="268">
                  <c:v>0.96196499999999996</c:v>
                </c:pt>
                <c:pt idx="269">
                  <c:v>0.96199699999999999</c:v>
                </c:pt>
                <c:pt idx="270">
                  <c:v>0.96115600000000001</c:v>
                </c:pt>
                <c:pt idx="271">
                  <c:v>0.96195299999999995</c:v>
                </c:pt>
                <c:pt idx="272">
                  <c:v>0.96227600000000002</c:v>
                </c:pt>
                <c:pt idx="273">
                  <c:v>0.96186199999999999</c:v>
                </c:pt>
                <c:pt idx="274">
                  <c:v>0.96196000000000004</c:v>
                </c:pt>
                <c:pt idx="275">
                  <c:v>0.963449</c:v>
                </c:pt>
                <c:pt idx="276">
                  <c:v>0.96301999999999999</c:v>
                </c:pt>
                <c:pt idx="277">
                  <c:v>0.96323899999999996</c:v>
                </c:pt>
                <c:pt idx="278">
                  <c:v>0.96289400000000003</c:v>
                </c:pt>
                <c:pt idx="279">
                  <c:v>0.96301099999999995</c:v>
                </c:pt>
                <c:pt idx="280">
                  <c:v>0.96289800000000003</c:v>
                </c:pt>
                <c:pt idx="281">
                  <c:v>0.96323300000000001</c:v>
                </c:pt>
                <c:pt idx="282">
                  <c:v>0.96350800000000003</c:v>
                </c:pt>
                <c:pt idx="283">
                  <c:v>0.96332099999999998</c:v>
                </c:pt>
                <c:pt idx="284">
                  <c:v>0.96401700000000001</c:v>
                </c:pt>
                <c:pt idx="285">
                  <c:v>0.964028</c:v>
                </c:pt>
                <c:pt idx="286">
                  <c:v>0.96442000000000005</c:v>
                </c:pt>
                <c:pt idx="287">
                  <c:v>0.96432200000000001</c:v>
                </c:pt>
                <c:pt idx="288">
                  <c:v>0.96414500000000003</c:v>
                </c:pt>
                <c:pt idx="289">
                  <c:v>0.96412399999999998</c:v>
                </c:pt>
                <c:pt idx="290">
                  <c:v>0.96389499999999995</c:v>
                </c:pt>
                <c:pt idx="291">
                  <c:v>0.96441299999999996</c:v>
                </c:pt>
                <c:pt idx="292">
                  <c:v>0.96367899999999995</c:v>
                </c:pt>
                <c:pt idx="293">
                  <c:v>0.96437499999999998</c:v>
                </c:pt>
                <c:pt idx="294">
                  <c:v>0.96424699999999997</c:v>
                </c:pt>
                <c:pt idx="295">
                  <c:v>0.96443000000000001</c:v>
                </c:pt>
                <c:pt idx="296">
                  <c:v>0.96457800000000005</c:v>
                </c:pt>
                <c:pt idx="297">
                  <c:v>0.96455999999999997</c:v>
                </c:pt>
                <c:pt idx="298">
                  <c:v>0.96544700000000006</c:v>
                </c:pt>
                <c:pt idx="299">
                  <c:v>0.96482000000000001</c:v>
                </c:pt>
                <c:pt idx="300">
                  <c:v>0.96641999999999995</c:v>
                </c:pt>
              </c:numCache>
            </c:numRef>
          </c:val>
          <c:smooth val="0"/>
        </c:ser>
        <c:ser>
          <c:idx val="2"/>
          <c:order val="1"/>
          <c:tx>
            <c:v>Case 2-2</c:v>
          </c:tx>
          <c:marker>
            <c:symbol val="none"/>
          </c:marker>
          <c:cat>
            <c:numRef>
              <c:f>case2!$A$2:$A$302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case2!$C$2:$C$302</c:f>
              <c:numCache>
                <c:formatCode>General</c:formatCode>
                <c:ptCount val="301"/>
                <c:pt idx="0">
                  <c:v>4.4882999999999999E-2</c:v>
                </c:pt>
                <c:pt idx="1">
                  <c:v>6.9506999999999999E-2</c:v>
                </c:pt>
                <c:pt idx="2">
                  <c:v>7.1365999999999999E-2</c:v>
                </c:pt>
                <c:pt idx="3">
                  <c:v>7.0845000000000005E-2</c:v>
                </c:pt>
                <c:pt idx="4">
                  <c:v>7.1139999999999995E-2</c:v>
                </c:pt>
                <c:pt idx="5">
                  <c:v>6.9367999999999999E-2</c:v>
                </c:pt>
                <c:pt idx="6">
                  <c:v>6.5636E-2</c:v>
                </c:pt>
                <c:pt idx="7">
                  <c:v>6.4143000000000006E-2</c:v>
                </c:pt>
                <c:pt idx="8">
                  <c:v>6.4805000000000001E-2</c:v>
                </c:pt>
                <c:pt idx="9">
                  <c:v>6.9344000000000003E-2</c:v>
                </c:pt>
                <c:pt idx="10">
                  <c:v>7.5461E-2</c:v>
                </c:pt>
                <c:pt idx="11">
                  <c:v>8.2680000000000003E-2</c:v>
                </c:pt>
                <c:pt idx="12">
                  <c:v>9.1203000000000006E-2</c:v>
                </c:pt>
                <c:pt idx="13">
                  <c:v>0.10470699999999999</c:v>
                </c:pt>
                <c:pt idx="14">
                  <c:v>0.113623</c:v>
                </c:pt>
                <c:pt idx="15">
                  <c:v>0.11761099999999999</c:v>
                </c:pt>
                <c:pt idx="16">
                  <c:v>0.126111</c:v>
                </c:pt>
                <c:pt idx="17">
                  <c:v>0.13132199999999999</c:v>
                </c:pt>
                <c:pt idx="18">
                  <c:v>0.13264100000000001</c:v>
                </c:pt>
                <c:pt idx="19">
                  <c:v>0.13292799999999999</c:v>
                </c:pt>
                <c:pt idx="20">
                  <c:v>0.13342399999999999</c:v>
                </c:pt>
                <c:pt idx="21">
                  <c:v>0.142647</c:v>
                </c:pt>
                <c:pt idx="22">
                  <c:v>0.152781</c:v>
                </c:pt>
                <c:pt idx="23">
                  <c:v>0.17020299999999999</c:v>
                </c:pt>
                <c:pt idx="24">
                  <c:v>0.17888699999999999</c:v>
                </c:pt>
                <c:pt idx="25">
                  <c:v>0.184359</c:v>
                </c:pt>
                <c:pt idx="26">
                  <c:v>0.19103600000000001</c:v>
                </c:pt>
                <c:pt idx="27">
                  <c:v>0.19831199999999999</c:v>
                </c:pt>
                <c:pt idx="28">
                  <c:v>0.208591</c:v>
                </c:pt>
                <c:pt idx="29">
                  <c:v>0.22129499999999999</c:v>
                </c:pt>
                <c:pt idx="30">
                  <c:v>0.22741900000000001</c:v>
                </c:pt>
                <c:pt idx="31">
                  <c:v>0.23132800000000001</c:v>
                </c:pt>
                <c:pt idx="32">
                  <c:v>0.230161</c:v>
                </c:pt>
                <c:pt idx="33">
                  <c:v>0.23772199999999999</c:v>
                </c:pt>
                <c:pt idx="34">
                  <c:v>0.24929799999999999</c:v>
                </c:pt>
                <c:pt idx="35">
                  <c:v>0.26388</c:v>
                </c:pt>
                <c:pt idx="36">
                  <c:v>0.28518100000000002</c:v>
                </c:pt>
                <c:pt idx="37">
                  <c:v>0.300514</c:v>
                </c:pt>
                <c:pt idx="38">
                  <c:v>0.31113600000000002</c:v>
                </c:pt>
                <c:pt idx="39">
                  <c:v>0.31582199999999999</c:v>
                </c:pt>
                <c:pt idx="40">
                  <c:v>0.32040299999999999</c:v>
                </c:pt>
                <c:pt idx="41">
                  <c:v>0.32316400000000001</c:v>
                </c:pt>
                <c:pt idx="42">
                  <c:v>0.32544499999999998</c:v>
                </c:pt>
                <c:pt idx="43">
                  <c:v>0.33207599999999998</c:v>
                </c:pt>
                <c:pt idx="44">
                  <c:v>0.34297899999999998</c:v>
                </c:pt>
                <c:pt idx="45">
                  <c:v>0.35830200000000001</c:v>
                </c:pt>
                <c:pt idx="46">
                  <c:v>0.36860900000000002</c:v>
                </c:pt>
                <c:pt idx="47">
                  <c:v>0.37461100000000003</c:v>
                </c:pt>
                <c:pt idx="48">
                  <c:v>0.38373499999999999</c:v>
                </c:pt>
                <c:pt idx="49">
                  <c:v>0.39771499999999999</c:v>
                </c:pt>
                <c:pt idx="50">
                  <c:v>0.40883700000000001</c:v>
                </c:pt>
                <c:pt idx="51">
                  <c:v>0.424093</c:v>
                </c:pt>
                <c:pt idx="52">
                  <c:v>0.43525700000000001</c:v>
                </c:pt>
                <c:pt idx="53">
                  <c:v>0.44155100000000003</c:v>
                </c:pt>
                <c:pt idx="54">
                  <c:v>0.44549800000000001</c:v>
                </c:pt>
                <c:pt idx="55">
                  <c:v>0.45038299999999998</c:v>
                </c:pt>
                <c:pt idx="56">
                  <c:v>0.46143099999999998</c:v>
                </c:pt>
                <c:pt idx="57">
                  <c:v>0.477186</c:v>
                </c:pt>
                <c:pt idx="58">
                  <c:v>0.49453900000000001</c:v>
                </c:pt>
                <c:pt idx="59">
                  <c:v>0.51187800000000006</c:v>
                </c:pt>
                <c:pt idx="60">
                  <c:v>0.52019400000000005</c:v>
                </c:pt>
                <c:pt idx="61">
                  <c:v>0.526474</c:v>
                </c:pt>
                <c:pt idx="62">
                  <c:v>0.52894399999999997</c:v>
                </c:pt>
                <c:pt idx="63">
                  <c:v>0.53915199999999996</c:v>
                </c:pt>
                <c:pt idx="64">
                  <c:v>0.54457100000000003</c:v>
                </c:pt>
                <c:pt idx="65">
                  <c:v>0.554253</c:v>
                </c:pt>
                <c:pt idx="66">
                  <c:v>0.564855</c:v>
                </c:pt>
                <c:pt idx="67">
                  <c:v>0.57557000000000003</c:v>
                </c:pt>
                <c:pt idx="68">
                  <c:v>0.58860599999999996</c:v>
                </c:pt>
                <c:pt idx="69">
                  <c:v>0.59370599999999996</c:v>
                </c:pt>
                <c:pt idx="70">
                  <c:v>0.60195299999999996</c:v>
                </c:pt>
                <c:pt idx="71">
                  <c:v>0.61041400000000001</c:v>
                </c:pt>
                <c:pt idx="72">
                  <c:v>0.62196499999999999</c:v>
                </c:pt>
                <c:pt idx="73">
                  <c:v>0.62962200000000001</c:v>
                </c:pt>
                <c:pt idx="74">
                  <c:v>0.64166900000000004</c:v>
                </c:pt>
                <c:pt idx="75">
                  <c:v>0.64983800000000003</c:v>
                </c:pt>
                <c:pt idx="76">
                  <c:v>0.65567500000000001</c:v>
                </c:pt>
                <c:pt idx="77">
                  <c:v>0.66219099999999997</c:v>
                </c:pt>
                <c:pt idx="78">
                  <c:v>0.67208999999999997</c:v>
                </c:pt>
                <c:pt idx="79">
                  <c:v>0.68224499999999999</c:v>
                </c:pt>
                <c:pt idx="80">
                  <c:v>0.696932</c:v>
                </c:pt>
                <c:pt idx="81">
                  <c:v>0.70483799999999996</c:v>
                </c:pt>
                <c:pt idx="82">
                  <c:v>0.71404999999999996</c:v>
                </c:pt>
                <c:pt idx="83">
                  <c:v>0.71906499999999995</c:v>
                </c:pt>
                <c:pt idx="84">
                  <c:v>0.72622699999999996</c:v>
                </c:pt>
                <c:pt idx="85">
                  <c:v>0.73118300000000003</c:v>
                </c:pt>
                <c:pt idx="86">
                  <c:v>0.74038599999999999</c:v>
                </c:pt>
                <c:pt idx="87">
                  <c:v>0.74922699999999998</c:v>
                </c:pt>
                <c:pt idx="88">
                  <c:v>0.75914700000000002</c:v>
                </c:pt>
                <c:pt idx="89">
                  <c:v>0.76535500000000001</c:v>
                </c:pt>
                <c:pt idx="90">
                  <c:v>0.76564699999999997</c:v>
                </c:pt>
                <c:pt idx="91">
                  <c:v>0.77422199999999997</c:v>
                </c:pt>
                <c:pt idx="92">
                  <c:v>0.78005599999999997</c:v>
                </c:pt>
                <c:pt idx="93">
                  <c:v>0.787157</c:v>
                </c:pt>
                <c:pt idx="94">
                  <c:v>0.79452400000000001</c:v>
                </c:pt>
                <c:pt idx="95">
                  <c:v>0.79972299999999996</c:v>
                </c:pt>
                <c:pt idx="96">
                  <c:v>0.802562</c:v>
                </c:pt>
                <c:pt idx="97">
                  <c:v>0.80601699999999998</c:v>
                </c:pt>
                <c:pt idx="98">
                  <c:v>0.81112499999999998</c:v>
                </c:pt>
                <c:pt idx="99">
                  <c:v>0.81672500000000003</c:v>
                </c:pt>
                <c:pt idx="100">
                  <c:v>0.82451200000000002</c:v>
                </c:pt>
                <c:pt idx="101">
                  <c:v>0.82934200000000002</c:v>
                </c:pt>
                <c:pt idx="102">
                  <c:v>0.83291999999999999</c:v>
                </c:pt>
                <c:pt idx="103">
                  <c:v>0.83890100000000001</c:v>
                </c:pt>
                <c:pt idx="104">
                  <c:v>0.84325700000000003</c:v>
                </c:pt>
                <c:pt idx="105">
                  <c:v>0.84589300000000001</c:v>
                </c:pt>
                <c:pt idx="106">
                  <c:v>0.84776099999999999</c:v>
                </c:pt>
                <c:pt idx="107">
                  <c:v>0.85064200000000001</c:v>
                </c:pt>
                <c:pt idx="108">
                  <c:v>0.85277000000000003</c:v>
                </c:pt>
                <c:pt idx="109">
                  <c:v>0.85760000000000003</c:v>
                </c:pt>
                <c:pt idx="110">
                  <c:v>0.86229800000000001</c:v>
                </c:pt>
                <c:pt idx="111">
                  <c:v>0.866622</c:v>
                </c:pt>
                <c:pt idx="112">
                  <c:v>0.87018799999999996</c:v>
                </c:pt>
                <c:pt idx="113">
                  <c:v>0.87285599999999997</c:v>
                </c:pt>
                <c:pt idx="114">
                  <c:v>0.87635200000000002</c:v>
                </c:pt>
                <c:pt idx="115">
                  <c:v>0.87875800000000004</c:v>
                </c:pt>
                <c:pt idx="116">
                  <c:v>0.881135</c:v>
                </c:pt>
                <c:pt idx="117">
                  <c:v>0.88476100000000002</c:v>
                </c:pt>
                <c:pt idx="118">
                  <c:v>0.88705400000000001</c:v>
                </c:pt>
                <c:pt idx="119">
                  <c:v>0.88676699999999997</c:v>
                </c:pt>
                <c:pt idx="120">
                  <c:v>0.88894600000000001</c:v>
                </c:pt>
                <c:pt idx="121">
                  <c:v>0.89149100000000003</c:v>
                </c:pt>
                <c:pt idx="122">
                  <c:v>0.89085400000000003</c:v>
                </c:pt>
                <c:pt idx="123">
                  <c:v>0.89342100000000002</c:v>
                </c:pt>
                <c:pt idx="124">
                  <c:v>0.89719099999999996</c:v>
                </c:pt>
                <c:pt idx="125">
                  <c:v>0.90154999999999996</c:v>
                </c:pt>
                <c:pt idx="126">
                  <c:v>0.90209300000000003</c:v>
                </c:pt>
                <c:pt idx="127">
                  <c:v>0.90277799999999997</c:v>
                </c:pt>
                <c:pt idx="128">
                  <c:v>0.90311699999999995</c:v>
                </c:pt>
                <c:pt idx="129">
                  <c:v>0.90412499999999996</c:v>
                </c:pt>
                <c:pt idx="130">
                  <c:v>0.90612199999999998</c:v>
                </c:pt>
                <c:pt idx="131">
                  <c:v>0.90727999999999998</c:v>
                </c:pt>
                <c:pt idx="132">
                  <c:v>0.91301299999999996</c:v>
                </c:pt>
                <c:pt idx="133">
                  <c:v>0.913601</c:v>
                </c:pt>
                <c:pt idx="134">
                  <c:v>0.91666400000000003</c:v>
                </c:pt>
                <c:pt idx="135">
                  <c:v>0.91844099999999995</c:v>
                </c:pt>
                <c:pt idx="136">
                  <c:v>0.91995400000000005</c:v>
                </c:pt>
                <c:pt idx="137">
                  <c:v>0.92073499999999997</c:v>
                </c:pt>
                <c:pt idx="138">
                  <c:v>0.92242199999999996</c:v>
                </c:pt>
                <c:pt idx="139">
                  <c:v>0.92270700000000005</c:v>
                </c:pt>
                <c:pt idx="140">
                  <c:v>0.92349300000000001</c:v>
                </c:pt>
                <c:pt idx="141">
                  <c:v>0.92415800000000004</c:v>
                </c:pt>
                <c:pt idx="142">
                  <c:v>0.92516200000000004</c:v>
                </c:pt>
                <c:pt idx="143">
                  <c:v>0.92571499999999995</c:v>
                </c:pt>
                <c:pt idx="144">
                  <c:v>0.926512</c:v>
                </c:pt>
                <c:pt idx="145">
                  <c:v>0.92722800000000005</c:v>
                </c:pt>
                <c:pt idx="146">
                  <c:v>0.92747900000000005</c:v>
                </c:pt>
                <c:pt idx="147">
                  <c:v>0.92919499999999999</c:v>
                </c:pt>
                <c:pt idx="148">
                  <c:v>0.92993499999999996</c:v>
                </c:pt>
                <c:pt idx="149">
                  <c:v>0.93050100000000002</c:v>
                </c:pt>
                <c:pt idx="150">
                  <c:v>0.93109900000000001</c:v>
                </c:pt>
                <c:pt idx="151">
                  <c:v>0.93007399999999996</c:v>
                </c:pt>
                <c:pt idx="152">
                  <c:v>0.93152400000000002</c:v>
                </c:pt>
                <c:pt idx="153">
                  <c:v>0.931199</c:v>
                </c:pt>
                <c:pt idx="154">
                  <c:v>0.93272200000000005</c:v>
                </c:pt>
                <c:pt idx="155">
                  <c:v>0.93386800000000003</c:v>
                </c:pt>
                <c:pt idx="156">
                  <c:v>0.93388400000000005</c:v>
                </c:pt>
                <c:pt idx="157">
                  <c:v>0.93534200000000001</c:v>
                </c:pt>
                <c:pt idx="158">
                  <c:v>0.93575399999999997</c:v>
                </c:pt>
                <c:pt idx="159">
                  <c:v>0.93703199999999998</c:v>
                </c:pt>
                <c:pt idx="160">
                  <c:v>0.93722300000000003</c:v>
                </c:pt>
                <c:pt idx="161">
                  <c:v>0.93640000000000001</c:v>
                </c:pt>
                <c:pt idx="162">
                  <c:v>0.93704699999999996</c:v>
                </c:pt>
                <c:pt idx="163">
                  <c:v>0.93758200000000003</c:v>
                </c:pt>
                <c:pt idx="164">
                  <c:v>0.93864099999999995</c:v>
                </c:pt>
                <c:pt idx="165">
                  <c:v>0.93823500000000004</c:v>
                </c:pt>
                <c:pt idx="166">
                  <c:v>0.93989299999999998</c:v>
                </c:pt>
                <c:pt idx="167">
                  <c:v>0.93960299999999997</c:v>
                </c:pt>
                <c:pt idx="168">
                  <c:v>0.94087100000000001</c:v>
                </c:pt>
                <c:pt idx="169">
                  <c:v>0.93966899999999998</c:v>
                </c:pt>
                <c:pt idx="170">
                  <c:v>0.93975200000000003</c:v>
                </c:pt>
                <c:pt idx="171">
                  <c:v>0.94082600000000005</c:v>
                </c:pt>
                <c:pt idx="172">
                  <c:v>0.941492</c:v>
                </c:pt>
                <c:pt idx="173">
                  <c:v>0.94081099999999995</c:v>
                </c:pt>
                <c:pt idx="174">
                  <c:v>0.94175500000000001</c:v>
                </c:pt>
                <c:pt idx="175">
                  <c:v>0.94275399999999998</c:v>
                </c:pt>
                <c:pt idx="176">
                  <c:v>0.94164800000000004</c:v>
                </c:pt>
                <c:pt idx="177">
                  <c:v>0.94140800000000002</c:v>
                </c:pt>
                <c:pt idx="178">
                  <c:v>0.94237899999999997</c:v>
                </c:pt>
                <c:pt idx="179">
                  <c:v>0.94386800000000004</c:v>
                </c:pt>
                <c:pt idx="180">
                  <c:v>0.94422200000000001</c:v>
                </c:pt>
                <c:pt idx="181">
                  <c:v>0.94485799999999998</c:v>
                </c:pt>
                <c:pt idx="182">
                  <c:v>0.94523900000000005</c:v>
                </c:pt>
                <c:pt idx="183">
                  <c:v>0.94614699999999996</c:v>
                </c:pt>
                <c:pt idx="184">
                  <c:v>0.94642400000000004</c:v>
                </c:pt>
                <c:pt idx="185">
                  <c:v>0.94653100000000001</c:v>
                </c:pt>
                <c:pt idx="186">
                  <c:v>0.94647400000000004</c:v>
                </c:pt>
                <c:pt idx="187">
                  <c:v>0.94649499999999998</c:v>
                </c:pt>
                <c:pt idx="188">
                  <c:v>0.94676800000000005</c:v>
                </c:pt>
                <c:pt idx="189">
                  <c:v>0.94749700000000003</c:v>
                </c:pt>
                <c:pt idx="190">
                  <c:v>0.94689999999999996</c:v>
                </c:pt>
                <c:pt idx="191">
                  <c:v>0.94732899999999998</c:v>
                </c:pt>
                <c:pt idx="192">
                  <c:v>0.94797600000000004</c:v>
                </c:pt>
                <c:pt idx="193">
                  <c:v>0.94804500000000003</c:v>
                </c:pt>
                <c:pt idx="194">
                  <c:v>0.94811699999999999</c:v>
                </c:pt>
                <c:pt idx="195">
                  <c:v>0.94851099999999999</c:v>
                </c:pt>
                <c:pt idx="196">
                  <c:v>0.94868200000000003</c:v>
                </c:pt>
                <c:pt idx="197">
                  <c:v>0.94890799999999997</c:v>
                </c:pt>
                <c:pt idx="198">
                  <c:v>0.94869199999999998</c:v>
                </c:pt>
                <c:pt idx="199">
                  <c:v>0.94917200000000002</c:v>
                </c:pt>
                <c:pt idx="200">
                  <c:v>0.95073700000000005</c:v>
                </c:pt>
                <c:pt idx="201">
                  <c:v>0.94967500000000005</c:v>
                </c:pt>
                <c:pt idx="202">
                  <c:v>0.94972800000000002</c:v>
                </c:pt>
                <c:pt idx="203">
                  <c:v>0.95026299999999997</c:v>
                </c:pt>
                <c:pt idx="204">
                  <c:v>0.95044700000000004</c:v>
                </c:pt>
                <c:pt idx="205">
                  <c:v>0.95079499999999995</c:v>
                </c:pt>
                <c:pt idx="206">
                  <c:v>0.95115799999999995</c:v>
                </c:pt>
                <c:pt idx="207">
                  <c:v>0.95197900000000002</c:v>
                </c:pt>
                <c:pt idx="208">
                  <c:v>0.95139099999999999</c:v>
                </c:pt>
                <c:pt idx="209">
                  <c:v>0.95182500000000003</c:v>
                </c:pt>
                <c:pt idx="210">
                  <c:v>0.95294100000000004</c:v>
                </c:pt>
                <c:pt idx="211">
                  <c:v>0.95214100000000002</c:v>
                </c:pt>
                <c:pt idx="212">
                  <c:v>0.95241399999999998</c:v>
                </c:pt>
                <c:pt idx="213">
                  <c:v>0.95334600000000003</c:v>
                </c:pt>
                <c:pt idx="214">
                  <c:v>0.95365299999999997</c:v>
                </c:pt>
                <c:pt idx="215">
                  <c:v>0.95381800000000005</c:v>
                </c:pt>
                <c:pt idx="216">
                  <c:v>0.95340199999999997</c:v>
                </c:pt>
                <c:pt idx="217">
                  <c:v>0.95375699999999997</c:v>
                </c:pt>
                <c:pt idx="218">
                  <c:v>0.95392100000000002</c:v>
                </c:pt>
                <c:pt idx="219">
                  <c:v>0.95363900000000001</c:v>
                </c:pt>
                <c:pt idx="220">
                  <c:v>0.953488</c:v>
                </c:pt>
                <c:pt idx="221">
                  <c:v>0.95430999999999999</c:v>
                </c:pt>
                <c:pt idx="222">
                  <c:v>0.95411199999999996</c:v>
                </c:pt>
                <c:pt idx="223">
                  <c:v>0.95440599999999998</c:v>
                </c:pt>
                <c:pt idx="224">
                  <c:v>0.95551900000000001</c:v>
                </c:pt>
                <c:pt idx="225">
                  <c:v>0.95572299999999999</c:v>
                </c:pt>
                <c:pt idx="226">
                  <c:v>0.955789</c:v>
                </c:pt>
                <c:pt idx="227">
                  <c:v>0.955291</c:v>
                </c:pt>
                <c:pt idx="228">
                  <c:v>0.95560599999999996</c:v>
                </c:pt>
                <c:pt idx="229">
                  <c:v>0.95546900000000001</c:v>
                </c:pt>
                <c:pt idx="230">
                  <c:v>0.95580500000000002</c:v>
                </c:pt>
                <c:pt idx="231">
                  <c:v>0.95637300000000003</c:v>
                </c:pt>
                <c:pt idx="232">
                  <c:v>0.95652499999999996</c:v>
                </c:pt>
                <c:pt idx="233">
                  <c:v>0.95631200000000005</c:v>
                </c:pt>
                <c:pt idx="234">
                  <c:v>0.95724200000000004</c:v>
                </c:pt>
                <c:pt idx="235">
                  <c:v>0.95715700000000004</c:v>
                </c:pt>
                <c:pt idx="236">
                  <c:v>0.95736200000000005</c:v>
                </c:pt>
                <c:pt idx="237">
                  <c:v>0.957372</c:v>
                </c:pt>
                <c:pt idx="238">
                  <c:v>0.95772599999999997</c:v>
                </c:pt>
                <c:pt idx="239">
                  <c:v>0.95794199999999996</c:v>
                </c:pt>
                <c:pt idx="240">
                  <c:v>0.95752199999999998</c:v>
                </c:pt>
                <c:pt idx="241">
                  <c:v>0.95787500000000003</c:v>
                </c:pt>
                <c:pt idx="242">
                  <c:v>0.95755999999999997</c:v>
                </c:pt>
                <c:pt idx="243">
                  <c:v>0.95840000000000003</c:v>
                </c:pt>
                <c:pt idx="244">
                  <c:v>0.95787900000000004</c:v>
                </c:pt>
                <c:pt idx="245">
                  <c:v>0.95801000000000003</c:v>
                </c:pt>
                <c:pt idx="246">
                  <c:v>0.95774300000000001</c:v>
                </c:pt>
                <c:pt idx="247">
                  <c:v>0.95827899999999999</c:v>
                </c:pt>
                <c:pt idx="248">
                  <c:v>0.95839399999999997</c:v>
                </c:pt>
                <c:pt idx="249">
                  <c:v>0.95879800000000004</c:v>
                </c:pt>
                <c:pt idx="250">
                  <c:v>0.96054700000000004</c:v>
                </c:pt>
                <c:pt idx="251">
                  <c:v>0.95947700000000002</c:v>
                </c:pt>
                <c:pt idx="252">
                  <c:v>0.95952300000000001</c:v>
                </c:pt>
                <c:pt idx="253">
                  <c:v>0.95979599999999998</c:v>
                </c:pt>
                <c:pt idx="254">
                  <c:v>0.95986899999999997</c:v>
                </c:pt>
                <c:pt idx="255">
                  <c:v>0.95951500000000001</c:v>
                </c:pt>
                <c:pt idx="256">
                  <c:v>0.95943500000000004</c:v>
                </c:pt>
                <c:pt idx="257">
                  <c:v>0.96014999999999995</c:v>
                </c:pt>
                <c:pt idx="258">
                  <c:v>0.95977000000000001</c:v>
                </c:pt>
                <c:pt idx="259">
                  <c:v>0.95963600000000004</c:v>
                </c:pt>
                <c:pt idx="260">
                  <c:v>0.95980399999999999</c:v>
                </c:pt>
                <c:pt idx="261">
                  <c:v>0.95990699999999995</c:v>
                </c:pt>
                <c:pt idx="262">
                  <c:v>0.95991199999999999</c:v>
                </c:pt>
                <c:pt idx="263">
                  <c:v>0.96016199999999996</c:v>
                </c:pt>
                <c:pt idx="264">
                  <c:v>0.96067100000000005</c:v>
                </c:pt>
                <c:pt idx="265">
                  <c:v>0.96134200000000003</c:v>
                </c:pt>
                <c:pt idx="266">
                  <c:v>0.96043299999999998</c:v>
                </c:pt>
                <c:pt idx="267">
                  <c:v>0.96107299999999996</c:v>
                </c:pt>
                <c:pt idx="268">
                  <c:v>0.96164400000000005</c:v>
                </c:pt>
                <c:pt idx="269">
                  <c:v>0.96121699999999999</c:v>
                </c:pt>
                <c:pt idx="270">
                  <c:v>0.96113400000000004</c:v>
                </c:pt>
                <c:pt idx="271">
                  <c:v>0.96097399999999999</c:v>
                </c:pt>
                <c:pt idx="272">
                  <c:v>0.961588</c:v>
                </c:pt>
                <c:pt idx="273">
                  <c:v>0.96105399999999996</c:v>
                </c:pt>
                <c:pt idx="274">
                  <c:v>0.96184499999999995</c:v>
                </c:pt>
                <c:pt idx="275">
                  <c:v>0.96334399999999998</c:v>
                </c:pt>
                <c:pt idx="276">
                  <c:v>0.96203399999999994</c:v>
                </c:pt>
                <c:pt idx="277">
                  <c:v>0.96213499999999996</c:v>
                </c:pt>
                <c:pt idx="278">
                  <c:v>0.96235099999999996</c:v>
                </c:pt>
                <c:pt idx="279">
                  <c:v>0.96244300000000005</c:v>
                </c:pt>
                <c:pt idx="280">
                  <c:v>0.96279999999999999</c:v>
                </c:pt>
                <c:pt idx="281">
                  <c:v>0.96246299999999996</c:v>
                </c:pt>
                <c:pt idx="282">
                  <c:v>0.96245899999999995</c:v>
                </c:pt>
                <c:pt idx="283">
                  <c:v>0.96284899999999995</c:v>
                </c:pt>
                <c:pt idx="284">
                  <c:v>0.96324699999999996</c:v>
                </c:pt>
                <c:pt idx="285">
                  <c:v>0.96327799999999997</c:v>
                </c:pt>
                <c:pt idx="286">
                  <c:v>0.96318599999999999</c:v>
                </c:pt>
                <c:pt idx="287">
                  <c:v>0.963592</c:v>
                </c:pt>
                <c:pt idx="288">
                  <c:v>0.96354200000000001</c:v>
                </c:pt>
                <c:pt idx="289">
                  <c:v>0.96355500000000005</c:v>
                </c:pt>
                <c:pt idx="290">
                  <c:v>0.96313800000000005</c:v>
                </c:pt>
                <c:pt idx="291">
                  <c:v>0.96350100000000005</c:v>
                </c:pt>
                <c:pt idx="292">
                  <c:v>0.96347899999999997</c:v>
                </c:pt>
                <c:pt idx="293">
                  <c:v>0.96369099999999996</c:v>
                </c:pt>
                <c:pt idx="294">
                  <c:v>0.96326699999999998</c:v>
                </c:pt>
                <c:pt idx="295">
                  <c:v>0.96332200000000001</c:v>
                </c:pt>
                <c:pt idx="296">
                  <c:v>0.96397200000000005</c:v>
                </c:pt>
                <c:pt idx="297">
                  <c:v>0.96414200000000005</c:v>
                </c:pt>
                <c:pt idx="298">
                  <c:v>0.96438000000000001</c:v>
                </c:pt>
                <c:pt idx="299">
                  <c:v>0.96420600000000001</c:v>
                </c:pt>
                <c:pt idx="300">
                  <c:v>0.96527799999999997</c:v>
                </c:pt>
              </c:numCache>
            </c:numRef>
          </c:val>
          <c:smooth val="0"/>
        </c:ser>
        <c:ser>
          <c:idx val="3"/>
          <c:order val="2"/>
          <c:tx>
            <c:v>Case 2-3</c:v>
          </c:tx>
          <c:marker>
            <c:symbol val="none"/>
          </c:marker>
          <c:cat>
            <c:numRef>
              <c:f>case2!$A$2:$A$302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case2!$D$2:$D$302</c:f>
              <c:numCache>
                <c:formatCode>General</c:formatCode>
                <c:ptCount val="301"/>
                <c:pt idx="0">
                  <c:v>4.1536999999999998E-2</c:v>
                </c:pt>
                <c:pt idx="1">
                  <c:v>7.0971999999999993E-2</c:v>
                </c:pt>
                <c:pt idx="2">
                  <c:v>7.1070999999999995E-2</c:v>
                </c:pt>
                <c:pt idx="3">
                  <c:v>7.0935999999999999E-2</c:v>
                </c:pt>
                <c:pt idx="4">
                  <c:v>7.1327000000000002E-2</c:v>
                </c:pt>
                <c:pt idx="5">
                  <c:v>6.9394999999999998E-2</c:v>
                </c:pt>
                <c:pt idx="6">
                  <c:v>6.6271999999999998E-2</c:v>
                </c:pt>
                <c:pt idx="7">
                  <c:v>6.5594E-2</c:v>
                </c:pt>
                <c:pt idx="8">
                  <c:v>6.3794000000000003E-2</c:v>
                </c:pt>
                <c:pt idx="9">
                  <c:v>7.0068000000000005E-2</c:v>
                </c:pt>
                <c:pt idx="10">
                  <c:v>7.5531000000000001E-2</c:v>
                </c:pt>
                <c:pt idx="11">
                  <c:v>8.2807000000000006E-2</c:v>
                </c:pt>
                <c:pt idx="12">
                  <c:v>9.0356000000000006E-2</c:v>
                </c:pt>
                <c:pt idx="13">
                  <c:v>0.104106</c:v>
                </c:pt>
                <c:pt idx="14">
                  <c:v>0.112344</c:v>
                </c:pt>
                <c:pt idx="15">
                  <c:v>0.11828900000000001</c:v>
                </c:pt>
                <c:pt idx="16">
                  <c:v>0.124616</c:v>
                </c:pt>
                <c:pt idx="17">
                  <c:v>0.12882199999999999</c:v>
                </c:pt>
                <c:pt idx="18">
                  <c:v>0.130021</c:v>
                </c:pt>
                <c:pt idx="19">
                  <c:v>0.130297</c:v>
                </c:pt>
                <c:pt idx="20">
                  <c:v>0.13056999999999999</c:v>
                </c:pt>
                <c:pt idx="21">
                  <c:v>0.13949600000000001</c:v>
                </c:pt>
                <c:pt idx="22">
                  <c:v>0.15098900000000001</c:v>
                </c:pt>
                <c:pt idx="23">
                  <c:v>0.168324</c:v>
                </c:pt>
                <c:pt idx="24">
                  <c:v>0.17588000000000001</c:v>
                </c:pt>
                <c:pt idx="25">
                  <c:v>0.181612</c:v>
                </c:pt>
                <c:pt idx="26">
                  <c:v>0.18833</c:v>
                </c:pt>
                <c:pt idx="27">
                  <c:v>0.19686699999999999</c:v>
                </c:pt>
                <c:pt idx="28">
                  <c:v>0.20518700000000001</c:v>
                </c:pt>
                <c:pt idx="29">
                  <c:v>0.21642700000000001</c:v>
                </c:pt>
                <c:pt idx="30">
                  <c:v>0.224942</c:v>
                </c:pt>
                <c:pt idx="31">
                  <c:v>0.230099</c:v>
                </c:pt>
                <c:pt idx="32">
                  <c:v>0.22969800000000001</c:v>
                </c:pt>
                <c:pt idx="33">
                  <c:v>0.237008</c:v>
                </c:pt>
                <c:pt idx="34">
                  <c:v>0.24576999999999999</c:v>
                </c:pt>
                <c:pt idx="35">
                  <c:v>0.25872099999999998</c:v>
                </c:pt>
                <c:pt idx="36">
                  <c:v>0.281829</c:v>
                </c:pt>
                <c:pt idx="37">
                  <c:v>0.29595100000000002</c:v>
                </c:pt>
                <c:pt idx="38">
                  <c:v>0.30786599999999997</c:v>
                </c:pt>
                <c:pt idx="39">
                  <c:v>0.31237100000000001</c:v>
                </c:pt>
                <c:pt idx="40">
                  <c:v>0.31622400000000001</c:v>
                </c:pt>
                <c:pt idx="41">
                  <c:v>0.32025199999999998</c:v>
                </c:pt>
                <c:pt idx="42">
                  <c:v>0.321216</c:v>
                </c:pt>
                <c:pt idx="43">
                  <c:v>0.32741599999999998</c:v>
                </c:pt>
                <c:pt idx="44">
                  <c:v>0.33803800000000001</c:v>
                </c:pt>
                <c:pt idx="45">
                  <c:v>0.35150399999999998</c:v>
                </c:pt>
                <c:pt idx="46">
                  <c:v>0.36075200000000002</c:v>
                </c:pt>
                <c:pt idx="47">
                  <c:v>0.37142500000000001</c:v>
                </c:pt>
                <c:pt idx="48">
                  <c:v>0.37714500000000001</c:v>
                </c:pt>
                <c:pt idx="49">
                  <c:v>0.38880100000000001</c:v>
                </c:pt>
                <c:pt idx="50">
                  <c:v>0.40109699999999998</c:v>
                </c:pt>
                <c:pt idx="51">
                  <c:v>0.415242</c:v>
                </c:pt>
                <c:pt idx="52">
                  <c:v>0.42576399999999998</c:v>
                </c:pt>
                <c:pt idx="53">
                  <c:v>0.43408799999999997</c:v>
                </c:pt>
                <c:pt idx="54">
                  <c:v>0.43963600000000003</c:v>
                </c:pt>
                <c:pt idx="55">
                  <c:v>0.44304700000000002</c:v>
                </c:pt>
                <c:pt idx="56">
                  <c:v>0.45403900000000003</c:v>
                </c:pt>
                <c:pt idx="57">
                  <c:v>0.46851900000000002</c:v>
                </c:pt>
                <c:pt idx="58">
                  <c:v>0.48504000000000003</c:v>
                </c:pt>
                <c:pt idx="59">
                  <c:v>0.50110200000000005</c:v>
                </c:pt>
                <c:pt idx="60">
                  <c:v>0.51144299999999998</c:v>
                </c:pt>
                <c:pt idx="61">
                  <c:v>0.517957</c:v>
                </c:pt>
                <c:pt idx="62">
                  <c:v>0.52022900000000005</c:v>
                </c:pt>
                <c:pt idx="63">
                  <c:v>0.52971000000000001</c:v>
                </c:pt>
                <c:pt idx="64">
                  <c:v>0.53706799999999999</c:v>
                </c:pt>
                <c:pt idx="65">
                  <c:v>0.54576999999999998</c:v>
                </c:pt>
                <c:pt idx="66">
                  <c:v>0.55457000000000001</c:v>
                </c:pt>
                <c:pt idx="67">
                  <c:v>0.56684699999999999</c:v>
                </c:pt>
                <c:pt idx="68">
                  <c:v>0.57513700000000001</c:v>
                </c:pt>
                <c:pt idx="69">
                  <c:v>0.58426</c:v>
                </c:pt>
                <c:pt idx="70">
                  <c:v>0.58965999999999996</c:v>
                </c:pt>
                <c:pt idx="71">
                  <c:v>0.59987999999999997</c:v>
                </c:pt>
                <c:pt idx="72">
                  <c:v>0.61327500000000001</c:v>
                </c:pt>
                <c:pt idx="73">
                  <c:v>0.61934199999999995</c:v>
                </c:pt>
                <c:pt idx="74">
                  <c:v>0.62982199999999999</c:v>
                </c:pt>
                <c:pt idx="75">
                  <c:v>0.63932299999999997</c:v>
                </c:pt>
                <c:pt idx="76">
                  <c:v>0.64488800000000002</c:v>
                </c:pt>
                <c:pt idx="77">
                  <c:v>0.65326499999999998</c:v>
                </c:pt>
                <c:pt idx="78">
                  <c:v>0.661775</c:v>
                </c:pt>
                <c:pt idx="79">
                  <c:v>0.67380399999999996</c:v>
                </c:pt>
                <c:pt idx="80">
                  <c:v>0.686446</c:v>
                </c:pt>
                <c:pt idx="81">
                  <c:v>0.69535199999999997</c:v>
                </c:pt>
                <c:pt idx="82">
                  <c:v>0.70365299999999997</c:v>
                </c:pt>
                <c:pt idx="83">
                  <c:v>0.71204599999999996</c:v>
                </c:pt>
                <c:pt idx="84">
                  <c:v>0.71669700000000003</c:v>
                </c:pt>
                <c:pt idx="85">
                  <c:v>0.72437200000000002</c:v>
                </c:pt>
                <c:pt idx="86">
                  <c:v>0.730159</c:v>
                </c:pt>
                <c:pt idx="87">
                  <c:v>0.74128799999999995</c:v>
                </c:pt>
                <c:pt idx="88">
                  <c:v>0.74902999999999997</c:v>
                </c:pt>
                <c:pt idx="89">
                  <c:v>0.75531400000000004</c:v>
                </c:pt>
                <c:pt idx="90">
                  <c:v>0.75798500000000002</c:v>
                </c:pt>
                <c:pt idx="91">
                  <c:v>0.76877899999999999</c:v>
                </c:pt>
                <c:pt idx="92">
                  <c:v>0.77146000000000003</c:v>
                </c:pt>
                <c:pt idx="93">
                  <c:v>0.77613299999999996</c:v>
                </c:pt>
                <c:pt idx="94">
                  <c:v>0.78280700000000003</c:v>
                </c:pt>
                <c:pt idx="95">
                  <c:v>0.79186000000000001</c:v>
                </c:pt>
                <c:pt idx="96">
                  <c:v>0.79597099999999998</c:v>
                </c:pt>
                <c:pt idx="97">
                  <c:v>0.79961700000000002</c:v>
                </c:pt>
                <c:pt idx="98">
                  <c:v>0.804365</c:v>
                </c:pt>
                <c:pt idx="99">
                  <c:v>0.80951499999999998</c:v>
                </c:pt>
                <c:pt idx="100">
                  <c:v>0.81755900000000004</c:v>
                </c:pt>
                <c:pt idx="101">
                  <c:v>0.82071899999999998</c:v>
                </c:pt>
                <c:pt idx="102">
                  <c:v>0.82654300000000003</c:v>
                </c:pt>
                <c:pt idx="103">
                  <c:v>0.82952899999999996</c:v>
                </c:pt>
                <c:pt idx="104">
                  <c:v>0.83724900000000002</c:v>
                </c:pt>
                <c:pt idx="105">
                  <c:v>0.84130700000000003</c:v>
                </c:pt>
                <c:pt idx="106">
                  <c:v>0.84191300000000002</c:v>
                </c:pt>
                <c:pt idx="107">
                  <c:v>0.84444200000000003</c:v>
                </c:pt>
                <c:pt idx="108">
                  <c:v>0.84538599999999997</c:v>
                </c:pt>
                <c:pt idx="109">
                  <c:v>0.84940400000000005</c:v>
                </c:pt>
                <c:pt idx="110">
                  <c:v>0.856352</c:v>
                </c:pt>
                <c:pt idx="111">
                  <c:v>0.85885599999999995</c:v>
                </c:pt>
                <c:pt idx="112">
                  <c:v>0.86388200000000004</c:v>
                </c:pt>
                <c:pt idx="113">
                  <c:v>0.86782499999999996</c:v>
                </c:pt>
                <c:pt idx="114">
                  <c:v>0.87081500000000001</c:v>
                </c:pt>
                <c:pt idx="115">
                  <c:v>0.87409599999999998</c:v>
                </c:pt>
                <c:pt idx="116">
                  <c:v>0.87376299999999996</c:v>
                </c:pt>
                <c:pt idx="117">
                  <c:v>0.88008500000000001</c:v>
                </c:pt>
                <c:pt idx="118">
                  <c:v>0.88160099999999997</c:v>
                </c:pt>
                <c:pt idx="119">
                  <c:v>0.88225900000000002</c:v>
                </c:pt>
                <c:pt idx="120">
                  <c:v>0.88319099999999995</c:v>
                </c:pt>
                <c:pt idx="121">
                  <c:v>0.88426499999999997</c:v>
                </c:pt>
                <c:pt idx="122">
                  <c:v>0.88735799999999998</c:v>
                </c:pt>
                <c:pt idx="123">
                  <c:v>0.88834800000000003</c:v>
                </c:pt>
                <c:pt idx="124">
                  <c:v>0.89399899999999999</c:v>
                </c:pt>
                <c:pt idx="125">
                  <c:v>0.89653499999999997</c:v>
                </c:pt>
                <c:pt idx="126">
                  <c:v>0.89683299999999999</c:v>
                </c:pt>
                <c:pt idx="127">
                  <c:v>0.89811200000000002</c:v>
                </c:pt>
                <c:pt idx="128">
                  <c:v>0.89859500000000003</c:v>
                </c:pt>
                <c:pt idx="129">
                  <c:v>0.90024199999999999</c:v>
                </c:pt>
                <c:pt idx="130">
                  <c:v>0.90140200000000004</c:v>
                </c:pt>
                <c:pt idx="131">
                  <c:v>0.90301399999999998</c:v>
                </c:pt>
                <c:pt idx="132">
                  <c:v>0.907578</c:v>
                </c:pt>
                <c:pt idx="133">
                  <c:v>0.90862100000000001</c:v>
                </c:pt>
                <c:pt idx="134">
                  <c:v>0.91294600000000004</c:v>
                </c:pt>
                <c:pt idx="135">
                  <c:v>0.91495499999999996</c:v>
                </c:pt>
                <c:pt idx="136">
                  <c:v>0.91574900000000004</c:v>
                </c:pt>
                <c:pt idx="137">
                  <c:v>0.91616900000000001</c:v>
                </c:pt>
                <c:pt idx="138">
                  <c:v>0.91693800000000003</c:v>
                </c:pt>
                <c:pt idx="139">
                  <c:v>0.91933500000000001</c:v>
                </c:pt>
                <c:pt idx="140">
                  <c:v>0.91939899999999997</c:v>
                </c:pt>
                <c:pt idx="141">
                  <c:v>0.92148699999999995</c:v>
                </c:pt>
                <c:pt idx="142">
                  <c:v>0.922597</c:v>
                </c:pt>
                <c:pt idx="143">
                  <c:v>0.92180200000000001</c:v>
                </c:pt>
                <c:pt idx="144">
                  <c:v>0.922319</c:v>
                </c:pt>
                <c:pt idx="145">
                  <c:v>0.92341799999999996</c:v>
                </c:pt>
                <c:pt idx="146">
                  <c:v>0.92422599999999999</c:v>
                </c:pt>
                <c:pt idx="147">
                  <c:v>0.92505599999999999</c:v>
                </c:pt>
                <c:pt idx="148">
                  <c:v>0.92539300000000002</c:v>
                </c:pt>
                <c:pt idx="149">
                  <c:v>0.92647400000000002</c:v>
                </c:pt>
                <c:pt idx="150">
                  <c:v>0.92924300000000004</c:v>
                </c:pt>
                <c:pt idx="151">
                  <c:v>0.928288</c:v>
                </c:pt>
                <c:pt idx="152">
                  <c:v>0.92797200000000002</c:v>
                </c:pt>
                <c:pt idx="153">
                  <c:v>0.92749599999999999</c:v>
                </c:pt>
                <c:pt idx="154">
                  <c:v>0.92956000000000005</c:v>
                </c:pt>
                <c:pt idx="155">
                  <c:v>0.93071000000000004</c:v>
                </c:pt>
                <c:pt idx="156">
                  <c:v>0.93076099999999995</c:v>
                </c:pt>
                <c:pt idx="157">
                  <c:v>0.93252800000000002</c:v>
                </c:pt>
                <c:pt idx="158">
                  <c:v>0.93273499999999998</c:v>
                </c:pt>
                <c:pt idx="159">
                  <c:v>0.93394600000000005</c:v>
                </c:pt>
                <c:pt idx="160">
                  <c:v>0.93418299999999999</c:v>
                </c:pt>
                <c:pt idx="161">
                  <c:v>0.93393300000000001</c:v>
                </c:pt>
                <c:pt idx="162">
                  <c:v>0.93401699999999999</c:v>
                </c:pt>
                <c:pt idx="163">
                  <c:v>0.93508599999999997</c:v>
                </c:pt>
                <c:pt idx="164">
                  <c:v>0.935782</c:v>
                </c:pt>
                <c:pt idx="165">
                  <c:v>0.93621799999999999</c:v>
                </c:pt>
                <c:pt idx="166">
                  <c:v>0.93717200000000001</c:v>
                </c:pt>
                <c:pt idx="167">
                  <c:v>0.93701299999999998</c:v>
                </c:pt>
                <c:pt idx="168">
                  <c:v>0.93777299999999997</c:v>
                </c:pt>
                <c:pt idx="169">
                  <c:v>0.93821600000000005</c:v>
                </c:pt>
                <c:pt idx="170">
                  <c:v>0.93772100000000003</c:v>
                </c:pt>
                <c:pt idx="171">
                  <c:v>0.93825700000000001</c:v>
                </c:pt>
                <c:pt idx="172">
                  <c:v>0.93898300000000001</c:v>
                </c:pt>
                <c:pt idx="173">
                  <c:v>0.93827700000000003</c:v>
                </c:pt>
                <c:pt idx="174">
                  <c:v>0.93887600000000004</c:v>
                </c:pt>
                <c:pt idx="175">
                  <c:v>0.94037000000000004</c:v>
                </c:pt>
                <c:pt idx="176">
                  <c:v>0.93950599999999995</c:v>
                </c:pt>
                <c:pt idx="177">
                  <c:v>0.93925400000000003</c:v>
                </c:pt>
                <c:pt idx="178">
                  <c:v>0.94045800000000002</c:v>
                </c:pt>
                <c:pt idx="179">
                  <c:v>0.940446</c:v>
                </c:pt>
                <c:pt idx="180">
                  <c:v>0.94137599999999999</c:v>
                </c:pt>
                <c:pt idx="181">
                  <c:v>0.94222099999999998</c:v>
                </c:pt>
                <c:pt idx="182">
                  <c:v>0.94349499999999997</c:v>
                </c:pt>
                <c:pt idx="183">
                  <c:v>0.94383700000000004</c:v>
                </c:pt>
                <c:pt idx="184">
                  <c:v>0.94419600000000004</c:v>
                </c:pt>
                <c:pt idx="185">
                  <c:v>0.94439600000000001</c:v>
                </c:pt>
                <c:pt idx="186">
                  <c:v>0.94410300000000003</c:v>
                </c:pt>
                <c:pt idx="187">
                  <c:v>0.94476800000000005</c:v>
                </c:pt>
                <c:pt idx="188">
                  <c:v>0.94419200000000003</c:v>
                </c:pt>
                <c:pt idx="189">
                  <c:v>0.945017</c:v>
                </c:pt>
                <c:pt idx="190">
                  <c:v>0.94484900000000005</c:v>
                </c:pt>
                <c:pt idx="191">
                  <c:v>0.94546699999999995</c:v>
                </c:pt>
                <c:pt idx="192">
                  <c:v>0.94551099999999999</c:v>
                </c:pt>
                <c:pt idx="193">
                  <c:v>0.94599500000000003</c:v>
                </c:pt>
                <c:pt idx="194">
                  <c:v>0.94623599999999997</c:v>
                </c:pt>
                <c:pt idx="195">
                  <c:v>0.94604699999999997</c:v>
                </c:pt>
                <c:pt idx="196">
                  <c:v>0.94702500000000001</c:v>
                </c:pt>
                <c:pt idx="197">
                  <c:v>0.94684999999999997</c:v>
                </c:pt>
                <c:pt idx="198">
                  <c:v>0.94637800000000005</c:v>
                </c:pt>
                <c:pt idx="199">
                  <c:v>0.94752400000000003</c:v>
                </c:pt>
                <c:pt idx="200">
                  <c:v>0.94854099999999997</c:v>
                </c:pt>
                <c:pt idx="201">
                  <c:v>0.94800499999999999</c:v>
                </c:pt>
                <c:pt idx="202">
                  <c:v>0.94805399999999995</c:v>
                </c:pt>
                <c:pt idx="203">
                  <c:v>0.94777299999999998</c:v>
                </c:pt>
                <c:pt idx="204">
                  <c:v>0.94861399999999996</c:v>
                </c:pt>
                <c:pt idx="205">
                  <c:v>0.94811900000000005</c:v>
                </c:pt>
                <c:pt idx="206">
                  <c:v>0.94928199999999996</c:v>
                </c:pt>
                <c:pt idx="207">
                  <c:v>0.94992100000000002</c:v>
                </c:pt>
                <c:pt idx="208">
                  <c:v>0.95012300000000005</c:v>
                </c:pt>
                <c:pt idx="209">
                  <c:v>0.94994999999999996</c:v>
                </c:pt>
                <c:pt idx="210">
                  <c:v>0.95078700000000005</c:v>
                </c:pt>
                <c:pt idx="211">
                  <c:v>0.95048600000000005</c:v>
                </c:pt>
                <c:pt idx="212">
                  <c:v>0.95053200000000004</c:v>
                </c:pt>
                <c:pt idx="213">
                  <c:v>0.95057700000000001</c:v>
                </c:pt>
                <c:pt idx="214">
                  <c:v>0.95076000000000005</c:v>
                </c:pt>
                <c:pt idx="215">
                  <c:v>0.951349</c:v>
                </c:pt>
                <c:pt idx="216">
                  <c:v>0.95151799999999997</c:v>
                </c:pt>
                <c:pt idx="217">
                  <c:v>0.95234700000000005</c:v>
                </c:pt>
                <c:pt idx="218">
                  <c:v>0.95224500000000001</c:v>
                </c:pt>
                <c:pt idx="219">
                  <c:v>0.95141399999999998</c:v>
                </c:pt>
                <c:pt idx="220">
                  <c:v>0.95162500000000005</c:v>
                </c:pt>
                <c:pt idx="221">
                  <c:v>0.95216800000000001</c:v>
                </c:pt>
                <c:pt idx="222">
                  <c:v>0.95225700000000002</c:v>
                </c:pt>
                <c:pt idx="223">
                  <c:v>0.95250400000000002</c:v>
                </c:pt>
                <c:pt idx="224">
                  <c:v>0.952623</c:v>
                </c:pt>
                <c:pt idx="225">
                  <c:v>0.95375500000000002</c:v>
                </c:pt>
                <c:pt idx="226">
                  <c:v>0.95254499999999998</c:v>
                </c:pt>
                <c:pt idx="227">
                  <c:v>0.952851</c:v>
                </c:pt>
                <c:pt idx="228">
                  <c:v>0.95322300000000004</c:v>
                </c:pt>
                <c:pt idx="229">
                  <c:v>0.95270500000000002</c:v>
                </c:pt>
                <c:pt idx="230">
                  <c:v>0.95394400000000001</c:v>
                </c:pt>
                <c:pt idx="231">
                  <c:v>0.95383200000000001</c:v>
                </c:pt>
                <c:pt idx="232">
                  <c:v>0.95421999999999996</c:v>
                </c:pt>
                <c:pt idx="233">
                  <c:v>0.95398799999999995</c:v>
                </c:pt>
                <c:pt idx="234">
                  <c:v>0.95440599999999998</c:v>
                </c:pt>
                <c:pt idx="235">
                  <c:v>0.955009</c:v>
                </c:pt>
                <c:pt idx="236">
                  <c:v>0.95519200000000004</c:v>
                </c:pt>
                <c:pt idx="237">
                  <c:v>0.95516400000000001</c:v>
                </c:pt>
                <c:pt idx="238">
                  <c:v>0.95557199999999998</c:v>
                </c:pt>
                <c:pt idx="239">
                  <c:v>0.955789</c:v>
                </c:pt>
                <c:pt idx="240">
                  <c:v>0.95519900000000002</c:v>
                </c:pt>
                <c:pt idx="241">
                  <c:v>0.955461</c:v>
                </c:pt>
                <c:pt idx="242">
                  <c:v>0.9556</c:v>
                </c:pt>
                <c:pt idx="243">
                  <c:v>0.95585100000000001</c:v>
                </c:pt>
                <c:pt idx="244">
                  <c:v>0.95614200000000005</c:v>
                </c:pt>
                <c:pt idx="245">
                  <c:v>0.95663399999999998</c:v>
                </c:pt>
                <c:pt idx="246">
                  <c:v>0.95647599999999999</c:v>
                </c:pt>
                <c:pt idx="247">
                  <c:v>0.95680200000000004</c:v>
                </c:pt>
                <c:pt idx="248">
                  <c:v>0.95730800000000005</c:v>
                </c:pt>
                <c:pt idx="249">
                  <c:v>0.95730099999999996</c:v>
                </c:pt>
                <c:pt idx="250">
                  <c:v>0.95896400000000004</c:v>
                </c:pt>
                <c:pt idx="251">
                  <c:v>0.95743400000000001</c:v>
                </c:pt>
                <c:pt idx="252">
                  <c:v>0.95777299999999999</c:v>
                </c:pt>
                <c:pt idx="253">
                  <c:v>0.95802600000000004</c:v>
                </c:pt>
                <c:pt idx="254">
                  <c:v>0.95816000000000001</c:v>
                </c:pt>
                <c:pt idx="255">
                  <c:v>0.95769499999999996</c:v>
                </c:pt>
                <c:pt idx="256">
                  <c:v>0.95793799999999996</c:v>
                </c:pt>
                <c:pt idx="257">
                  <c:v>0.95844799999999997</c:v>
                </c:pt>
                <c:pt idx="258">
                  <c:v>0.95805300000000004</c:v>
                </c:pt>
                <c:pt idx="259">
                  <c:v>0.95843299999999998</c:v>
                </c:pt>
                <c:pt idx="260">
                  <c:v>0.95924399999999999</c:v>
                </c:pt>
                <c:pt idx="261">
                  <c:v>0.95894800000000002</c:v>
                </c:pt>
                <c:pt idx="262">
                  <c:v>0.95902900000000002</c:v>
                </c:pt>
                <c:pt idx="263">
                  <c:v>0.95910499999999999</c:v>
                </c:pt>
                <c:pt idx="264">
                  <c:v>0.95946299999999995</c:v>
                </c:pt>
                <c:pt idx="265">
                  <c:v>0.95950500000000005</c:v>
                </c:pt>
                <c:pt idx="266">
                  <c:v>0.95902200000000004</c:v>
                </c:pt>
                <c:pt idx="267">
                  <c:v>0.95963399999999999</c:v>
                </c:pt>
                <c:pt idx="268">
                  <c:v>0.96016400000000002</c:v>
                </c:pt>
                <c:pt idx="269">
                  <c:v>0.95954499999999998</c:v>
                </c:pt>
                <c:pt idx="270">
                  <c:v>0.95933400000000002</c:v>
                </c:pt>
                <c:pt idx="271">
                  <c:v>0.96023000000000003</c:v>
                </c:pt>
                <c:pt idx="272">
                  <c:v>0.96028000000000002</c:v>
                </c:pt>
                <c:pt idx="273">
                  <c:v>0.96052099999999996</c:v>
                </c:pt>
                <c:pt idx="274">
                  <c:v>0.96026100000000003</c:v>
                </c:pt>
                <c:pt idx="275">
                  <c:v>0.96132399999999996</c:v>
                </c:pt>
                <c:pt idx="276">
                  <c:v>0.96169499999999997</c:v>
                </c:pt>
                <c:pt idx="277">
                  <c:v>0.96070500000000003</c:v>
                </c:pt>
                <c:pt idx="278">
                  <c:v>0.96112799999999998</c:v>
                </c:pt>
                <c:pt idx="279">
                  <c:v>0.96081300000000003</c:v>
                </c:pt>
                <c:pt idx="280">
                  <c:v>0.96133400000000002</c:v>
                </c:pt>
                <c:pt idx="281">
                  <c:v>0.96143699999999999</c:v>
                </c:pt>
                <c:pt idx="282">
                  <c:v>0.96156299999999995</c:v>
                </c:pt>
                <c:pt idx="283">
                  <c:v>0.96143400000000001</c:v>
                </c:pt>
                <c:pt idx="284">
                  <c:v>0.96156799999999998</c:v>
                </c:pt>
                <c:pt idx="285">
                  <c:v>0.96202799999999999</c:v>
                </c:pt>
                <c:pt idx="286">
                  <c:v>0.962565</c:v>
                </c:pt>
                <c:pt idx="287">
                  <c:v>0.96213000000000004</c:v>
                </c:pt>
                <c:pt idx="288">
                  <c:v>0.96245400000000003</c:v>
                </c:pt>
                <c:pt idx="289">
                  <c:v>0.96246699999999996</c:v>
                </c:pt>
                <c:pt idx="290">
                  <c:v>0.96257899999999996</c:v>
                </c:pt>
                <c:pt idx="291">
                  <c:v>0.96273600000000004</c:v>
                </c:pt>
                <c:pt idx="292">
                  <c:v>0.962982</c:v>
                </c:pt>
                <c:pt idx="293">
                  <c:v>0.96260000000000001</c:v>
                </c:pt>
                <c:pt idx="294">
                  <c:v>0.96316500000000005</c:v>
                </c:pt>
                <c:pt idx="295">
                  <c:v>0.96260999999999997</c:v>
                </c:pt>
                <c:pt idx="296">
                  <c:v>0.96304599999999996</c:v>
                </c:pt>
                <c:pt idx="297">
                  <c:v>0.96294299999999999</c:v>
                </c:pt>
                <c:pt idx="298">
                  <c:v>0.96293899999999999</c:v>
                </c:pt>
                <c:pt idx="299">
                  <c:v>0.964036</c:v>
                </c:pt>
                <c:pt idx="300">
                  <c:v>0.96489499999999995</c:v>
                </c:pt>
              </c:numCache>
            </c:numRef>
          </c:val>
          <c:smooth val="0"/>
        </c:ser>
        <c:dLbls>
          <c:showLegendKey val="0"/>
          <c:showVal val="0"/>
          <c:showCatName val="0"/>
          <c:showSerName val="0"/>
          <c:showPercent val="0"/>
          <c:showBubbleSize val="0"/>
        </c:dLbls>
        <c:smooth val="0"/>
        <c:axId val="234096336"/>
        <c:axId val="234096896"/>
      </c:lineChart>
      <c:catAx>
        <c:axId val="234096336"/>
        <c:scaling>
          <c:orientation val="minMax"/>
        </c:scaling>
        <c:delete val="0"/>
        <c:axPos val="b"/>
        <c:numFmt formatCode="#,##0.0_);[Red]\(#,##0.0\)" sourceLinked="0"/>
        <c:majorTickMark val="out"/>
        <c:minorTickMark val="none"/>
        <c:tickLblPos val="nextTo"/>
        <c:crossAx val="234096896"/>
        <c:crosses val="autoZero"/>
        <c:auto val="1"/>
        <c:lblAlgn val="ctr"/>
        <c:lblOffset val="100"/>
        <c:tickLblSkip val="100"/>
        <c:tickMarkSkip val="10"/>
        <c:noMultiLvlLbl val="0"/>
      </c:catAx>
      <c:valAx>
        <c:axId val="234096896"/>
        <c:scaling>
          <c:orientation val="minMax"/>
          <c:max val="1"/>
        </c:scaling>
        <c:delete val="0"/>
        <c:axPos val="l"/>
        <c:majorGridlines/>
        <c:numFmt formatCode="General" sourceLinked="1"/>
        <c:majorTickMark val="out"/>
        <c:minorTickMark val="none"/>
        <c:tickLblPos val="nextTo"/>
        <c:crossAx val="234096336"/>
        <c:crosses val="autoZero"/>
        <c:crossBetween val="midCat"/>
        <c:majorUnit val="0.2"/>
      </c:valAx>
    </c:plotArea>
    <c:legend>
      <c:legendPos val="r"/>
      <c:overlay val="0"/>
    </c:legend>
    <c:plotVisOnly val="1"/>
    <c:dispBlanksAs val="gap"/>
    <c:showDLblsOverMax val="0"/>
  </c:chart>
  <c:spPr>
    <a:solidFill>
      <a:schemeClr val="bg1"/>
    </a:solidFill>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v>Case 3-1</c:v>
          </c:tx>
          <c:marker>
            <c:symbol val="none"/>
          </c:marker>
          <c:cat>
            <c:numRef>
              <c:f>case3!$A$2:$A$302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case3!$B$2:$B$302</c:f>
              <c:numCache>
                <c:formatCode>General</c:formatCode>
                <c:ptCount val="301"/>
                <c:pt idx="0">
                  <c:v>5.2547000000000003E-2</c:v>
                </c:pt>
                <c:pt idx="1">
                  <c:v>7.0718000000000003E-2</c:v>
                </c:pt>
                <c:pt idx="2">
                  <c:v>7.1239999999999998E-2</c:v>
                </c:pt>
                <c:pt idx="3">
                  <c:v>7.1056999999999995E-2</c:v>
                </c:pt>
                <c:pt idx="4">
                  <c:v>7.0985000000000006E-2</c:v>
                </c:pt>
                <c:pt idx="5">
                  <c:v>6.8940000000000001E-2</c:v>
                </c:pt>
                <c:pt idx="6">
                  <c:v>6.6507999999999998E-2</c:v>
                </c:pt>
                <c:pt idx="7">
                  <c:v>6.3508999999999996E-2</c:v>
                </c:pt>
                <c:pt idx="8">
                  <c:v>6.3671000000000005E-2</c:v>
                </c:pt>
                <c:pt idx="9">
                  <c:v>6.8398E-2</c:v>
                </c:pt>
                <c:pt idx="10">
                  <c:v>7.4203000000000005E-2</c:v>
                </c:pt>
                <c:pt idx="11">
                  <c:v>8.1965999999999997E-2</c:v>
                </c:pt>
                <c:pt idx="12">
                  <c:v>9.0015999999999999E-2</c:v>
                </c:pt>
                <c:pt idx="13">
                  <c:v>0.104506</c:v>
                </c:pt>
                <c:pt idx="14">
                  <c:v>0.11178200000000001</c:v>
                </c:pt>
                <c:pt idx="15">
                  <c:v>0.117632</c:v>
                </c:pt>
                <c:pt idx="16">
                  <c:v>0.12767000000000001</c:v>
                </c:pt>
                <c:pt idx="17">
                  <c:v>0.13080900000000001</c:v>
                </c:pt>
                <c:pt idx="18">
                  <c:v>0.132966</c:v>
                </c:pt>
                <c:pt idx="19">
                  <c:v>0.13064799999999999</c:v>
                </c:pt>
                <c:pt idx="20">
                  <c:v>0.13078100000000001</c:v>
                </c:pt>
                <c:pt idx="21">
                  <c:v>0.14247000000000001</c:v>
                </c:pt>
                <c:pt idx="22">
                  <c:v>0.15354300000000001</c:v>
                </c:pt>
                <c:pt idx="23">
                  <c:v>0.16855700000000001</c:v>
                </c:pt>
                <c:pt idx="24">
                  <c:v>0.177201</c:v>
                </c:pt>
                <c:pt idx="25">
                  <c:v>0.18457999999999999</c:v>
                </c:pt>
                <c:pt idx="26">
                  <c:v>0.190972</c:v>
                </c:pt>
                <c:pt idx="27">
                  <c:v>0.19775799999999999</c:v>
                </c:pt>
                <c:pt idx="28">
                  <c:v>0.20784900000000001</c:v>
                </c:pt>
                <c:pt idx="29">
                  <c:v>0.21959799999999999</c:v>
                </c:pt>
                <c:pt idx="30">
                  <c:v>0.22594600000000001</c:v>
                </c:pt>
                <c:pt idx="31">
                  <c:v>0.231347</c:v>
                </c:pt>
                <c:pt idx="32">
                  <c:v>0.23028599999999999</c:v>
                </c:pt>
                <c:pt idx="33">
                  <c:v>0.238676</c:v>
                </c:pt>
                <c:pt idx="34">
                  <c:v>0.24803700000000001</c:v>
                </c:pt>
                <c:pt idx="35">
                  <c:v>0.26360499999999998</c:v>
                </c:pt>
                <c:pt idx="36">
                  <c:v>0.28448600000000002</c:v>
                </c:pt>
                <c:pt idx="37">
                  <c:v>0.300367</c:v>
                </c:pt>
                <c:pt idx="38">
                  <c:v>0.31120399999999998</c:v>
                </c:pt>
                <c:pt idx="39">
                  <c:v>0.31519200000000003</c:v>
                </c:pt>
                <c:pt idx="40">
                  <c:v>0.31909500000000002</c:v>
                </c:pt>
                <c:pt idx="41">
                  <c:v>0.32066099999999997</c:v>
                </c:pt>
                <c:pt idx="42">
                  <c:v>0.32430999999999999</c:v>
                </c:pt>
                <c:pt idx="43">
                  <c:v>0.33038899999999999</c:v>
                </c:pt>
                <c:pt idx="44">
                  <c:v>0.34126400000000001</c:v>
                </c:pt>
                <c:pt idx="45">
                  <c:v>0.35878399999999999</c:v>
                </c:pt>
                <c:pt idx="46">
                  <c:v>0.36721199999999998</c:v>
                </c:pt>
                <c:pt idx="47">
                  <c:v>0.37281999999999998</c:v>
                </c:pt>
                <c:pt idx="48">
                  <c:v>0.382938</c:v>
                </c:pt>
                <c:pt idx="49">
                  <c:v>0.39573399999999997</c:v>
                </c:pt>
                <c:pt idx="50">
                  <c:v>0.409109</c:v>
                </c:pt>
                <c:pt idx="51">
                  <c:v>0.42161799999999999</c:v>
                </c:pt>
                <c:pt idx="52">
                  <c:v>0.43077300000000002</c:v>
                </c:pt>
                <c:pt idx="53">
                  <c:v>0.441052</c:v>
                </c:pt>
                <c:pt idx="54">
                  <c:v>0.44326500000000002</c:v>
                </c:pt>
                <c:pt idx="55">
                  <c:v>0.448849</c:v>
                </c:pt>
                <c:pt idx="56">
                  <c:v>0.46065899999999999</c:v>
                </c:pt>
                <c:pt idx="57">
                  <c:v>0.47764699999999999</c:v>
                </c:pt>
                <c:pt idx="58">
                  <c:v>0.49284699999999998</c:v>
                </c:pt>
                <c:pt idx="59">
                  <c:v>0.50914800000000004</c:v>
                </c:pt>
                <c:pt idx="60">
                  <c:v>0.51738499999999998</c:v>
                </c:pt>
                <c:pt idx="61">
                  <c:v>0.52480400000000005</c:v>
                </c:pt>
                <c:pt idx="62">
                  <c:v>0.52633200000000002</c:v>
                </c:pt>
                <c:pt idx="63">
                  <c:v>0.53580499999999998</c:v>
                </c:pt>
                <c:pt idx="64">
                  <c:v>0.54406200000000005</c:v>
                </c:pt>
                <c:pt idx="65">
                  <c:v>0.55253200000000002</c:v>
                </c:pt>
                <c:pt idx="66">
                  <c:v>0.56226699999999996</c:v>
                </c:pt>
                <c:pt idx="67">
                  <c:v>0.575878</c:v>
                </c:pt>
                <c:pt idx="68">
                  <c:v>0.58705099999999999</c:v>
                </c:pt>
                <c:pt idx="69">
                  <c:v>0.59220799999999996</c:v>
                </c:pt>
                <c:pt idx="70">
                  <c:v>0.598688</c:v>
                </c:pt>
                <c:pt idx="71">
                  <c:v>0.61021700000000001</c:v>
                </c:pt>
                <c:pt idx="72">
                  <c:v>0.62253999999999998</c:v>
                </c:pt>
                <c:pt idx="73">
                  <c:v>0.62763500000000005</c:v>
                </c:pt>
                <c:pt idx="74">
                  <c:v>0.63843000000000005</c:v>
                </c:pt>
                <c:pt idx="75">
                  <c:v>0.64821200000000001</c:v>
                </c:pt>
                <c:pt idx="76">
                  <c:v>0.65256199999999998</c:v>
                </c:pt>
                <c:pt idx="77">
                  <c:v>0.660246</c:v>
                </c:pt>
                <c:pt idx="78">
                  <c:v>0.67039000000000004</c:v>
                </c:pt>
                <c:pt idx="79">
                  <c:v>0.68127700000000002</c:v>
                </c:pt>
                <c:pt idx="80">
                  <c:v>0.69559300000000002</c:v>
                </c:pt>
                <c:pt idx="81">
                  <c:v>0.70567599999999997</c:v>
                </c:pt>
                <c:pt idx="82">
                  <c:v>0.711673</c:v>
                </c:pt>
                <c:pt idx="83">
                  <c:v>0.71821900000000005</c:v>
                </c:pt>
                <c:pt idx="84">
                  <c:v>0.72491000000000005</c:v>
                </c:pt>
                <c:pt idx="85">
                  <c:v>0.73156900000000002</c:v>
                </c:pt>
                <c:pt idx="86">
                  <c:v>0.73677199999999998</c:v>
                </c:pt>
                <c:pt idx="87">
                  <c:v>0.75035600000000002</c:v>
                </c:pt>
                <c:pt idx="88">
                  <c:v>0.75846899999999995</c:v>
                </c:pt>
                <c:pt idx="89">
                  <c:v>0.76439100000000004</c:v>
                </c:pt>
                <c:pt idx="90">
                  <c:v>0.763123</c:v>
                </c:pt>
                <c:pt idx="91">
                  <c:v>0.77252100000000001</c:v>
                </c:pt>
                <c:pt idx="92">
                  <c:v>0.77812000000000003</c:v>
                </c:pt>
                <c:pt idx="93">
                  <c:v>0.78336399999999995</c:v>
                </c:pt>
                <c:pt idx="94">
                  <c:v>0.792377</c:v>
                </c:pt>
                <c:pt idx="95">
                  <c:v>0.79772100000000001</c:v>
                </c:pt>
                <c:pt idx="96">
                  <c:v>0.80232999999999999</c:v>
                </c:pt>
                <c:pt idx="97">
                  <c:v>0.80536600000000003</c:v>
                </c:pt>
                <c:pt idx="98">
                  <c:v>0.81081999999999999</c:v>
                </c:pt>
                <c:pt idx="99">
                  <c:v>0.81582299999999996</c:v>
                </c:pt>
                <c:pt idx="100">
                  <c:v>0.82384100000000005</c:v>
                </c:pt>
                <c:pt idx="101">
                  <c:v>0.82815700000000003</c:v>
                </c:pt>
                <c:pt idx="102">
                  <c:v>0.83274999999999999</c:v>
                </c:pt>
                <c:pt idx="103">
                  <c:v>0.83750500000000005</c:v>
                </c:pt>
                <c:pt idx="104">
                  <c:v>0.84243699999999999</c:v>
                </c:pt>
                <c:pt idx="105">
                  <c:v>0.84562899999999996</c:v>
                </c:pt>
                <c:pt idx="106">
                  <c:v>0.84755100000000005</c:v>
                </c:pt>
                <c:pt idx="107">
                  <c:v>0.85097999999999996</c:v>
                </c:pt>
                <c:pt idx="108">
                  <c:v>0.85345499999999996</c:v>
                </c:pt>
                <c:pt idx="109">
                  <c:v>0.85590500000000003</c:v>
                </c:pt>
                <c:pt idx="110">
                  <c:v>0.86163199999999995</c:v>
                </c:pt>
                <c:pt idx="111">
                  <c:v>0.86599199999999998</c:v>
                </c:pt>
                <c:pt idx="112">
                  <c:v>0.870166</c:v>
                </c:pt>
                <c:pt idx="113">
                  <c:v>0.872946</c:v>
                </c:pt>
                <c:pt idx="114">
                  <c:v>0.87711899999999998</c:v>
                </c:pt>
                <c:pt idx="115">
                  <c:v>0.87980100000000006</c:v>
                </c:pt>
                <c:pt idx="116">
                  <c:v>0.88190100000000005</c:v>
                </c:pt>
                <c:pt idx="117">
                  <c:v>0.88428099999999998</c:v>
                </c:pt>
                <c:pt idx="118">
                  <c:v>0.88591200000000003</c:v>
                </c:pt>
                <c:pt idx="119">
                  <c:v>0.88708500000000001</c:v>
                </c:pt>
                <c:pt idx="120">
                  <c:v>0.89035399999999998</c:v>
                </c:pt>
                <c:pt idx="121">
                  <c:v>0.88863199999999998</c:v>
                </c:pt>
                <c:pt idx="122">
                  <c:v>0.89204600000000001</c:v>
                </c:pt>
                <c:pt idx="123">
                  <c:v>0.89319000000000004</c:v>
                </c:pt>
                <c:pt idx="124">
                  <c:v>0.89515599999999995</c:v>
                </c:pt>
                <c:pt idx="125">
                  <c:v>0.90075000000000005</c:v>
                </c:pt>
                <c:pt idx="126">
                  <c:v>0.90197099999999997</c:v>
                </c:pt>
                <c:pt idx="127">
                  <c:v>0.90132699999999999</c:v>
                </c:pt>
                <c:pt idx="128">
                  <c:v>0.90197300000000002</c:v>
                </c:pt>
                <c:pt idx="129">
                  <c:v>0.90420299999999998</c:v>
                </c:pt>
                <c:pt idx="130">
                  <c:v>0.90591600000000005</c:v>
                </c:pt>
                <c:pt idx="131">
                  <c:v>0.90769299999999997</c:v>
                </c:pt>
                <c:pt idx="132">
                  <c:v>0.911547</c:v>
                </c:pt>
                <c:pt idx="133">
                  <c:v>0.91203800000000002</c:v>
                </c:pt>
                <c:pt idx="134">
                  <c:v>0.91578400000000004</c:v>
                </c:pt>
                <c:pt idx="135">
                  <c:v>0.91850200000000004</c:v>
                </c:pt>
                <c:pt idx="136">
                  <c:v>0.91840900000000003</c:v>
                </c:pt>
                <c:pt idx="137">
                  <c:v>0.91939899999999997</c:v>
                </c:pt>
                <c:pt idx="138">
                  <c:v>0.92189100000000002</c:v>
                </c:pt>
                <c:pt idx="139">
                  <c:v>0.92264599999999997</c:v>
                </c:pt>
                <c:pt idx="140">
                  <c:v>0.92323599999999995</c:v>
                </c:pt>
                <c:pt idx="141">
                  <c:v>0.92414499999999999</c:v>
                </c:pt>
                <c:pt idx="142">
                  <c:v>0.92451799999999995</c:v>
                </c:pt>
                <c:pt idx="143">
                  <c:v>0.92456300000000002</c:v>
                </c:pt>
                <c:pt idx="144">
                  <c:v>0.92571700000000001</c:v>
                </c:pt>
                <c:pt idx="145">
                  <c:v>0.92641200000000001</c:v>
                </c:pt>
                <c:pt idx="146">
                  <c:v>0.92698700000000001</c:v>
                </c:pt>
                <c:pt idx="147">
                  <c:v>0.92845599999999995</c:v>
                </c:pt>
                <c:pt idx="148">
                  <c:v>0.93035100000000004</c:v>
                </c:pt>
                <c:pt idx="149">
                  <c:v>0.93072900000000003</c:v>
                </c:pt>
                <c:pt idx="150">
                  <c:v>0.93190899999999999</c:v>
                </c:pt>
                <c:pt idx="151">
                  <c:v>0.93102600000000002</c:v>
                </c:pt>
                <c:pt idx="152">
                  <c:v>0.93106699999999998</c:v>
                </c:pt>
                <c:pt idx="153">
                  <c:v>0.93111699999999997</c:v>
                </c:pt>
                <c:pt idx="154">
                  <c:v>0.93303199999999997</c:v>
                </c:pt>
                <c:pt idx="155">
                  <c:v>0.93349700000000002</c:v>
                </c:pt>
                <c:pt idx="156">
                  <c:v>0.93417700000000004</c:v>
                </c:pt>
                <c:pt idx="157">
                  <c:v>0.93510899999999997</c:v>
                </c:pt>
                <c:pt idx="158">
                  <c:v>0.93582200000000004</c:v>
                </c:pt>
                <c:pt idx="159">
                  <c:v>0.93623000000000001</c:v>
                </c:pt>
                <c:pt idx="160">
                  <c:v>0.93708400000000003</c:v>
                </c:pt>
                <c:pt idx="161">
                  <c:v>0.93573700000000004</c:v>
                </c:pt>
                <c:pt idx="162">
                  <c:v>0.93651300000000004</c:v>
                </c:pt>
                <c:pt idx="163">
                  <c:v>0.93815999999999999</c:v>
                </c:pt>
                <c:pt idx="164">
                  <c:v>0.937469</c:v>
                </c:pt>
                <c:pt idx="165">
                  <c:v>0.93841600000000003</c:v>
                </c:pt>
                <c:pt idx="166">
                  <c:v>0.93881000000000003</c:v>
                </c:pt>
                <c:pt idx="167">
                  <c:v>0.939052</c:v>
                </c:pt>
                <c:pt idx="168">
                  <c:v>0.93943699999999997</c:v>
                </c:pt>
                <c:pt idx="169">
                  <c:v>0.94009500000000001</c:v>
                </c:pt>
                <c:pt idx="170">
                  <c:v>0.94106000000000001</c:v>
                </c:pt>
                <c:pt idx="171">
                  <c:v>0.94074400000000002</c:v>
                </c:pt>
                <c:pt idx="172">
                  <c:v>0.94149300000000002</c:v>
                </c:pt>
                <c:pt idx="173">
                  <c:v>0.94143200000000005</c:v>
                </c:pt>
                <c:pt idx="174">
                  <c:v>0.94126600000000005</c:v>
                </c:pt>
                <c:pt idx="175">
                  <c:v>0.94331600000000004</c:v>
                </c:pt>
                <c:pt idx="176">
                  <c:v>0.94169099999999994</c:v>
                </c:pt>
                <c:pt idx="177">
                  <c:v>0.94200099999999998</c:v>
                </c:pt>
                <c:pt idx="178">
                  <c:v>0.94219600000000003</c:v>
                </c:pt>
                <c:pt idx="179">
                  <c:v>0.943971</c:v>
                </c:pt>
                <c:pt idx="180">
                  <c:v>0.94442000000000004</c:v>
                </c:pt>
                <c:pt idx="181">
                  <c:v>0.94514500000000001</c:v>
                </c:pt>
                <c:pt idx="182">
                  <c:v>0.94528199999999996</c:v>
                </c:pt>
                <c:pt idx="183">
                  <c:v>0.94667500000000004</c:v>
                </c:pt>
                <c:pt idx="184">
                  <c:v>0.946515</c:v>
                </c:pt>
                <c:pt idx="185">
                  <c:v>0.94627899999999998</c:v>
                </c:pt>
                <c:pt idx="186">
                  <c:v>0.94631399999999999</c:v>
                </c:pt>
                <c:pt idx="187">
                  <c:v>0.94706199999999996</c:v>
                </c:pt>
                <c:pt idx="188">
                  <c:v>0.94698899999999997</c:v>
                </c:pt>
                <c:pt idx="189">
                  <c:v>0.94750100000000004</c:v>
                </c:pt>
                <c:pt idx="190">
                  <c:v>0.94756399999999996</c:v>
                </c:pt>
                <c:pt idx="191">
                  <c:v>0.94835700000000001</c:v>
                </c:pt>
                <c:pt idx="192">
                  <c:v>0.948017</c:v>
                </c:pt>
                <c:pt idx="193">
                  <c:v>0.94830300000000001</c:v>
                </c:pt>
                <c:pt idx="194">
                  <c:v>0.94865200000000005</c:v>
                </c:pt>
                <c:pt idx="195">
                  <c:v>0.94884100000000005</c:v>
                </c:pt>
                <c:pt idx="196">
                  <c:v>0.94835499999999995</c:v>
                </c:pt>
                <c:pt idx="197">
                  <c:v>0.94933000000000001</c:v>
                </c:pt>
                <c:pt idx="198">
                  <c:v>0.94894400000000001</c:v>
                </c:pt>
                <c:pt idx="199">
                  <c:v>0.94922200000000001</c:v>
                </c:pt>
                <c:pt idx="200">
                  <c:v>0.951322</c:v>
                </c:pt>
                <c:pt idx="201">
                  <c:v>0.94970900000000003</c:v>
                </c:pt>
                <c:pt idx="202">
                  <c:v>0.94968900000000001</c:v>
                </c:pt>
                <c:pt idx="203">
                  <c:v>0.95071799999999995</c:v>
                </c:pt>
                <c:pt idx="204">
                  <c:v>0.95044099999999998</c:v>
                </c:pt>
                <c:pt idx="205">
                  <c:v>0.95084999999999997</c:v>
                </c:pt>
                <c:pt idx="206">
                  <c:v>0.95158399999999999</c:v>
                </c:pt>
                <c:pt idx="207">
                  <c:v>0.95129699999999995</c:v>
                </c:pt>
                <c:pt idx="208">
                  <c:v>0.95116199999999995</c:v>
                </c:pt>
                <c:pt idx="209">
                  <c:v>0.95154899999999998</c:v>
                </c:pt>
                <c:pt idx="210">
                  <c:v>0.952372</c:v>
                </c:pt>
                <c:pt idx="211">
                  <c:v>0.95217799999999997</c:v>
                </c:pt>
                <c:pt idx="212">
                  <c:v>0.952071</c:v>
                </c:pt>
                <c:pt idx="213">
                  <c:v>0.95296000000000003</c:v>
                </c:pt>
                <c:pt idx="214">
                  <c:v>0.95299199999999995</c:v>
                </c:pt>
                <c:pt idx="215">
                  <c:v>0.95310799999999996</c:v>
                </c:pt>
                <c:pt idx="216">
                  <c:v>0.95272900000000005</c:v>
                </c:pt>
                <c:pt idx="217">
                  <c:v>0.95374499999999995</c:v>
                </c:pt>
                <c:pt idx="218">
                  <c:v>0.95396199999999998</c:v>
                </c:pt>
                <c:pt idx="219">
                  <c:v>0.95333400000000001</c:v>
                </c:pt>
                <c:pt idx="220">
                  <c:v>0.95317799999999997</c:v>
                </c:pt>
                <c:pt idx="221">
                  <c:v>0.95352599999999998</c:v>
                </c:pt>
                <c:pt idx="222">
                  <c:v>0.95357599999999998</c:v>
                </c:pt>
                <c:pt idx="223">
                  <c:v>0.95341500000000001</c:v>
                </c:pt>
                <c:pt idx="224">
                  <c:v>0.95414500000000002</c:v>
                </c:pt>
                <c:pt idx="225">
                  <c:v>0.95577999999999996</c:v>
                </c:pt>
                <c:pt idx="226">
                  <c:v>0.95512699999999995</c:v>
                </c:pt>
                <c:pt idx="227">
                  <c:v>0.95532899999999998</c:v>
                </c:pt>
                <c:pt idx="228">
                  <c:v>0.95515300000000003</c:v>
                </c:pt>
                <c:pt idx="229">
                  <c:v>0.95550000000000002</c:v>
                </c:pt>
                <c:pt idx="230">
                  <c:v>0.95564800000000005</c:v>
                </c:pt>
                <c:pt idx="231">
                  <c:v>0.95607799999999998</c:v>
                </c:pt>
                <c:pt idx="232">
                  <c:v>0.95616100000000004</c:v>
                </c:pt>
                <c:pt idx="233">
                  <c:v>0.95645400000000003</c:v>
                </c:pt>
                <c:pt idx="234">
                  <c:v>0.95740099999999995</c:v>
                </c:pt>
                <c:pt idx="235">
                  <c:v>0.957063</c:v>
                </c:pt>
                <c:pt idx="236">
                  <c:v>0.95706800000000003</c:v>
                </c:pt>
                <c:pt idx="237">
                  <c:v>0.95708300000000002</c:v>
                </c:pt>
                <c:pt idx="238">
                  <c:v>0.957237</c:v>
                </c:pt>
                <c:pt idx="239">
                  <c:v>0.95764700000000003</c:v>
                </c:pt>
                <c:pt idx="240">
                  <c:v>0.95749300000000004</c:v>
                </c:pt>
                <c:pt idx="241">
                  <c:v>0.95765999999999996</c:v>
                </c:pt>
                <c:pt idx="242">
                  <c:v>0.95749300000000004</c:v>
                </c:pt>
                <c:pt idx="243">
                  <c:v>0.95790500000000001</c:v>
                </c:pt>
                <c:pt idx="244">
                  <c:v>0.956897</c:v>
                </c:pt>
                <c:pt idx="245">
                  <c:v>0.95877999999999997</c:v>
                </c:pt>
                <c:pt idx="246">
                  <c:v>0.95829399999999998</c:v>
                </c:pt>
                <c:pt idx="247">
                  <c:v>0.95844600000000002</c:v>
                </c:pt>
                <c:pt idx="248">
                  <c:v>0.95855900000000005</c:v>
                </c:pt>
                <c:pt idx="249">
                  <c:v>0.95896999999999999</c:v>
                </c:pt>
                <c:pt idx="250">
                  <c:v>0.96060000000000001</c:v>
                </c:pt>
                <c:pt idx="251">
                  <c:v>0.959341</c:v>
                </c:pt>
                <c:pt idx="252">
                  <c:v>0.95947899999999997</c:v>
                </c:pt>
                <c:pt idx="253">
                  <c:v>0.95952000000000004</c:v>
                </c:pt>
                <c:pt idx="254">
                  <c:v>0.959731</c:v>
                </c:pt>
                <c:pt idx="255">
                  <c:v>0.95952400000000004</c:v>
                </c:pt>
                <c:pt idx="256">
                  <c:v>0.95987900000000004</c:v>
                </c:pt>
                <c:pt idx="257">
                  <c:v>0.95996400000000004</c:v>
                </c:pt>
                <c:pt idx="258">
                  <c:v>0.95970999999999995</c:v>
                </c:pt>
                <c:pt idx="259">
                  <c:v>0.95983300000000005</c:v>
                </c:pt>
                <c:pt idx="260">
                  <c:v>0.96029500000000001</c:v>
                </c:pt>
                <c:pt idx="261">
                  <c:v>0.95999599999999996</c:v>
                </c:pt>
                <c:pt idx="262">
                  <c:v>0.96058200000000005</c:v>
                </c:pt>
                <c:pt idx="263">
                  <c:v>0.96129200000000004</c:v>
                </c:pt>
                <c:pt idx="264">
                  <c:v>0.961557</c:v>
                </c:pt>
                <c:pt idx="265">
                  <c:v>0.96165599999999996</c:v>
                </c:pt>
                <c:pt idx="266">
                  <c:v>0.96129900000000001</c:v>
                </c:pt>
                <c:pt idx="267">
                  <c:v>0.96186700000000003</c:v>
                </c:pt>
                <c:pt idx="268">
                  <c:v>0.96196499999999996</c:v>
                </c:pt>
                <c:pt idx="269">
                  <c:v>0.96199699999999999</c:v>
                </c:pt>
                <c:pt idx="270">
                  <c:v>0.96115600000000001</c:v>
                </c:pt>
                <c:pt idx="271">
                  <c:v>0.96195299999999995</c:v>
                </c:pt>
                <c:pt idx="272">
                  <c:v>0.96227600000000002</c:v>
                </c:pt>
                <c:pt idx="273">
                  <c:v>0.96186199999999999</c:v>
                </c:pt>
                <c:pt idx="274">
                  <c:v>0.96196000000000004</c:v>
                </c:pt>
                <c:pt idx="275">
                  <c:v>0.963449</c:v>
                </c:pt>
                <c:pt idx="276">
                  <c:v>0.96301999999999999</c:v>
                </c:pt>
                <c:pt idx="277">
                  <c:v>0.96323899999999996</c:v>
                </c:pt>
                <c:pt idx="278">
                  <c:v>0.96289400000000003</c:v>
                </c:pt>
                <c:pt idx="279">
                  <c:v>0.96301099999999995</c:v>
                </c:pt>
                <c:pt idx="280">
                  <c:v>0.96289800000000003</c:v>
                </c:pt>
                <c:pt idx="281">
                  <c:v>0.96323300000000001</c:v>
                </c:pt>
                <c:pt idx="282">
                  <c:v>0.96350800000000003</c:v>
                </c:pt>
                <c:pt idx="283">
                  <c:v>0.96332099999999998</c:v>
                </c:pt>
                <c:pt idx="284">
                  <c:v>0.96401700000000001</c:v>
                </c:pt>
                <c:pt idx="285">
                  <c:v>0.964028</c:v>
                </c:pt>
                <c:pt idx="286">
                  <c:v>0.96442000000000005</c:v>
                </c:pt>
                <c:pt idx="287">
                  <c:v>0.96432200000000001</c:v>
                </c:pt>
                <c:pt idx="288">
                  <c:v>0.96414500000000003</c:v>
                </c:pt>
                <c:pt idx="289">
                  <c:v>0.96412399999999998</c:v>
                </c:pt>
                <c:pt idx="290">
                  <c:v>0.96389499999999995</c:v>
                </c:pt>
                <c:pt idx="291">
                  <c:v>0.96441299999999996</c:v>
                </c:pt>
                <c:pt idx="292">
                  <c:v>0.96367899999999995</c:v>
                </c:pt>
                <c:pt idx="293">
                  <c:v>0.96437499999999998</c:v>
                </c:pt>
                <c:pt idx="294">
                  <c:v>0.96424699999999997</c:v>
                </c:pt>
                <c:pt idx="295">
                  <c:v>0.96443000000000001</c:v>
                </c:pt>
                <c:pt idx="296">
                  <c:v>0.96457800000000005</c:v>
                </c:pt>
                <c:pt idx="297">
                  <c:v>0.96455999999999997</c:v>
                </c:pt>
                <c:pt idx="298">
                  <c:v>0.96544700000000006</c:v>
                </c:pt>
                <c:pt idx="299">
                  <c:v>0.96482000000000001</c:v>
                </c:pt>
                <c:pt idx="300">
                  <c:v>0.96641999999999995</c:v>
                </c:pt>
              </c:numCache>
            </c:numRef>
          </c:val>
          <c:smooth val="0"/>
        </c:ser>
        <c:ser>
          <c:idx val="2"/>
          <c:order val="1"/>
          <c:tx>
            <c:v>Case 3-2</c:v>
          </c:tx>
          <c:marker>
            <c:symbol val="none"/>
          </c:marker>
          <c:cat>
            <c:numRef>
              <c:f>case3!$A$2:$A$302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case3!$C$2:$C$302</c:f>
              <c:numCache>
                <c:formatCode>General</c:formatCode>
                <c:ptCount val="301"/>
                <c:pt idx="0">
                  <c:v>1.031E-3</c:v>
                </c:pt>
                <c:pt idx="1">
                  <c:v>3.5112999999999998E-2</c:v>
                </c:pt>
                <c:pt idx="2">
                  <c:v>4.1103000000000001E-2</c:v>
                </c:pt>
                <c:pt idx="3">
                  <c:v>4.1550999999999998E-2</c:v>
                </c:pt>
                <c:pt idx="4">
                  <c:v>4.1502999999999998E-2</c:v>
                </c:pt>
                <c:pt idx="5">
                  <c:v>4.6281999999999997E-2</c:v>
                </c:pt>
                <c:pt idx="6">
                  <c:v>5.8847999999999998E-2</c:v>
                </c:pt>
                <c:pt idx="7">
                  <c:v>7.6943999999999999E-2</c:v>
                </c:pt>
                <c:pt idx="8">
                  <c:v>9.1040999999999997E-2</c:v>
                </c:pt>
                <c:pt idx="9">
                  <c:v>9.5343999999999998E-2</c:v>
                </c:pt>
                <c:pt idx="10">
                  <c:v>9.5450999999999994E-2</c:v>
                </c:pt>
                <c:pt idx="11">
                  <c:v>9.8042000000000004E-2</c:v>
                </c:pt>
                <c:pt idx="12">
                  <c:v>9.8322999999999994E-2</c:v>
                </c:pt>
                <c:pt idx="13">
                  <c:v>9.7228999999999996E-2</c:v>
                </c:pt>
                <c:pt idx="14">
                  <c:v>9.6303E-2</c:v>
                </c:pt>
                <c:pt idx="15">
                  <c:v>9.7709000000000004E-2</c:v>
                </c:pt>
                <c:pt idx="16">
                  <c:v>0.100938</c:v>
                </c:pt>
                <c:pt idx="17">
                  <c:v>0.107626</c:v>
                </c:pt>
                <c:pt idx="18">
                  <c:v>0.113057</c:v>
                </c:pt>
                <c:pt idx="19">
                  <c:v>0.121916</c:v>
                </c:pt>
                <c:pt idx="20">
                  <c:v>0.13156799999999999</c:v>
                </c:pt>
                <c:pt idx="21">
                  <c:v>0.14385300000000001</c:v>
                </c:pt>
                <c:pt idx="22">
                  <c:v>0.159298</c:v>
                </c:pt>
                <c:pt idx="23">
                  <c:v>0.17954100000000001</c:v>
                </c:pt>
                <c:pt idx="24">
                  <c:v>0.19112199999999999</c:v>
                </c:pt>
                <c:pt idx="25">
                  <c:v>0.18978</c:v>
                </c:pt>
                <c:pt idx="26">
                  <c:v>0.191773</c:v>
                </c:pt>
                <c:pt idx="27">
                  <c:v>0.195997</c:v>
                </c:pt>
                <c:pt idx="28">
                  <c:v>0.19850899999999999</c:v>
                </c:pt>
                <c:pt idx="29">
                  <c:v>0.20685999999999999</c:v>
                </c:pt>
                <c:pt idx="30">
                  <c:v>0.210207</c:v>
                </c:pt>
                <c:pt idx="31">
                  <c:v>0.21396100000000001</c:v>
                </c:pt>
                <c:pt idx="32">
                  <c:v>0.216672</c:v>
                </c:pt>
                <c:pt idx="33">
                  <c:v>0.22672200000000001</c:v>
                </c:pt>
                <c:pt idx="34">
                  <c:v>0.23735899999999999</c:v>
                </c:pt>
                <c:pt idx="35">
                  <c:v>0.24465999999999999</c:v>
                </c:pt>
                <c:pt idx="36">
                  <c:v>0.24950600000000001</c:v>
                </c:pt>
                <c:pt idx="37">
                  <c:v>0.25702799999999998</c:v>
                </c:pt>
                <c:pt idx="38">
                  <c:v>0.26180599999999998</c:v>
                </c:pt>
                <c:pt idx="39">
                  <c:v>0.267341</c:v>
                </c:pt>
                <c:pt idx="40">
                  <c:v>0.27282800000000001</c:v>
                </c:pt>
                <c:pt idx="41">
                  <c:v>0.28465600000000002</c:v>
                </c:pt>
                <c:pt idx="42">
                  <c:v>0.30160700000000001</c:v>
                </c:pt>
                <c:pt idx="43">
                  <c:v>0.31763200000000003</c:v>
                </c:pt>
                <c:pt idx="44">
                  <c:v>0.33398699999999998</c:v>
                </c:pt>
                <c:pt idx="45">
                  <c:v>0.343192</c:v>
                </c:pt>
                <c:pt idx="46">
                  <c:v>0.348943</c:v>
                </c:pt>
                <c:pt idx="47">
                  <c:v>0.35386899999999999</c:v>
                </c:pt>
                <c:pt idx="48">
                  <c:v>0.35164200000000001</c:v>
                </c:pt>
                <c:pt idx="49">
                  <c:v>0.35460199999999997</c:v>
                </c:pt>
                <c:pt idx="50">
                  <c:v>0.36307</c:v>
                </c:pt>
                <c:pt idx="51">
                  <c:v>0.36856800000000001</c:v>
                </c:pt>
                <c:pt idx="52">
                  <c:v>0.37135200000000002</c:v>
                </c:pt>
                <c:pt idx="53">
                  <c:v>0.377</c:v>
                </c:pt>
                <c:pt idx="54">
                  <c:v>0.38112099999999999</c:v>
                </c:pt>
                <c:pt idx="55">
                  <c:v>0.390596</c:v>
                </c:pt>
                <c:pt idx="56">
                  <c:v>0.40187400000000001</c:v>
                </c:pt>
                <c:pt idx="57">
                  <c:v>0.41283399999999998</c:v>
                </c:pt>
                <c:pt idx="58">
                  <c:v>0.42215900000000001</c:v>
                </c:pt>
                <c:pt idx="59">
                  <c:v>0.42689199999999999</c:v>
                </c:pt>
                <c:pt idx="60">
                  <c:v>0.43649900000000003</c:v>
                </c:pt>
                <c:pt idx="61">
                  <c:v>0.43690400000000001</c:v>
                </c:pt>
                <c:pt idx="62">
                  <c:v>0.44434499999999999</c:v>
                </c:pt>
                <c:pt idx="63">
                  <c:v>0.45513199999999998</c:v>
                </c:pt>
                <c:pt idx="64">
                  <c:v>0.467831</c:v>
                </c:pt>
                <c:pt idx="65">
                  <c:v>0.47470099999999998</c:v>
                </c:pt>
                <c:pt idx="66">
                  <c:v>0.47869899999999999</c:v>
                </c:pt>
                <c:pt idx="67">
                  <c:v>0.48115999999999998</c:v>
                </c:pt>
                <c:pt idx="68">
                  <c:v>0.48472300000000001</c:v>
                </c:pt>
                <c:pt idx="69">
                  <c:v>0.48105700000000001</c:v>
                </c:pt>
                <c:pt idx="70">
                  <c:v>0.48336699999999999</c:v>
                </c:pt>
                <c:pt idx="71">
                  <c:v>0.49259199999999997</c:v>
                </c:pt>
                <c:pt idx="72">
                  <c:v>0.49631599999999998</c:v>
                </c:pt>
                <c:pt idx="73">
                  <c:v>0.49746400000000002</c:v>
                </c:pt>
                <c:pt idx="74">
                  <c:v>0.50495599999999996</c:v>
                </c:pt>
                <c:pt idx="75">
                  <c:v>0.51757399999999998</c:v>
                </c:pt>
                <c:pt idx="76">
                  <c:v>0.51545300000000005</c:v>
                </c:pt>
                <c:pt idx="77">
                  <c:v>0.51954100000000003</c:v>
                </c:pt>
                <c:pt idx="78">
                  <c:v>0.52642599999999995</c:v>
                </c:pt>
                <c:pt idx="79">
                  <c:v>0.53173999999999999</c:v>
                </c:pt>
                <c:pt idx="80">
                  <c:v>0.54013800000000001</c:v>
                </c:pt>
                <c:pt idx="81">
                  <c:v>0.54297799999999996</c:v>
                </c:pt>
                <c:pt idx="82">
                  <c:v>0.54825599999999997</c:v>
                </c:pt>
                <c:pt idx="83">
                  <c:v>0.55260600000000004</c:v>
                </c:pt>
                <c:pt idx="84">
                  <c:v>0.55677900000000002</c:v>
                </c:pt>
                <c:pt idx="85">
                  <c:v>0.55859199999999998</c:v>
                </c:pt>
                <c:pt idx="86">
                  <c:v>0.558917</c:v>
                </c:pt>
                <c:pt idx="87">
                  <c:v>0.55803000000000003</c:v>
                </c:pt>
                <c:pt idx="88">
                  <c:v>0.55872900000000003</c:v>
                </c:pt>
                <c:pt idx="89">
                  <c:v>0.56089999999999995</c:v>
                </c:pt>
                <c:pt idx="90">
                  <c:v>0.56399299999999997</c:v>
                </c:pt>
                <c:pt idx="91">
                  <c:v>0.56403099999999995</c:v>
                </c:pt>
                <c:pt idx="92">
                  <c:v>0.57068200000000002</c:v>
                </c:pt>
                <c:pt idx="93">
                  <c:v>0.57080900000000001</c:v>
                </c:pt>
                <c:pt idx="94">
                  <c:v>0.57359499999999997</c:v>
                </c:pt>
                <c:pt idx="95">
                  <c:v>0.579924</c:v>
                </c:pt>
                <c:pt idx="96">
                  <c:v>0.579121</c:v>
                </c:pt>
                <c:pt idx="97">
                  <c:v>0.58181400000000005</c:v>
                </c:pt>
                <c:pt idx="98">
                  <c:v>0.58311800000000003</c:v>
                </c:pt>
                <c:pt idx="99">
                  <c:v>0.58818599999999999</c:v>
                </c:pt>
                <c:pt idx="100">
                  <c:v>0.59145899999999996</c:v>
                </c:pt>
                <c:pt idx="101">
                  <c:v>0.58770699999999998</c:v>
                </c:pt>
                <c:pt idx="102">
                  <c:v>0.59042700000000004</c:v>
                </c:pt>
                <c:pt idx="103">
                  <c:v>0.59652400000000005</c:v>
                </c:pt>
                <c:pt idx="104">
                  <c:v>0.59948800000000002</c:v>
                </c:pt>
                <c:pt idx="105">
                  <c:v>0.59713000000000005</c:v>
                </c:pt>
                <c:pt idx="106">
                  <c:v>0.60082599999999997</c:v>
                </c:pt>
                <c:pt idx="107">
                  <c:v>0.60230600000000001</c:v>
                </c:pt>
                <c:pt idx="108">
                  <c:v>0.60127200000000003</c:v>
                </c:pt>
                <c:pt idx="109">
                  <c:v>0.59905200000000003</c:v>
                </c:pt>
                <c:pt idx="110">
                  <c:v>0.602352</c:v>
                </c:pt>
                <c:pt idx="111">
                  <c:v>0.60242399999999996</c:v>
                </c:pt>
                <c:pt idx="112">
                  <c:v>0.60288399999999998</c:v>
                </c:pt>
                <c:pt idx="113">
                  <c:v>0.60667700000000002</c:v>
                </c:pt>
                <c:pt idx="114">
                  <c:v>0.60735600000000001</c:v>
                </c:pt>
                <c:pt idx="115">
                  <c:v>0.60683799999999999</c:v>
                </c:pt>
                <c:pt idx="116">
                  <c:v>0.61036100000000004</c:v>
                </c:pt>
                <c:pt idx="117">
                  <c:v>0.61447200000000002</c:v>
                </c:pt>
                <c:pt idx="118">
                  <c:v>0.61423700000000003</c:v>
                </c:pt>
                <c:pt idx="119">
                  <c:v>0.61112100000000003</c:v>
                </c:pt>
                <c:pt idx="120">
                  <c:v>0.60940700000000003</c:v>
                </c:pt>
                <c:pt idx="121">
                  <c:v>0.61345700000000003</c:v>
                </c:pt>
                <c:pt idx="122">
                  <c:v>0.61158500000000005</c:v>
                </c:pt>
                <c:pt idx="123">
                  <c:v>0.61150300000000002</c:v>
                </c:pt>
                <c:pt idx="124">
                  <c:v>0.61043499999999995</c:v>
                </c:pt>
                <c:pt idx="125">
                  <c:v>0.61995800000000001</c:v>
                </c:pt>
                <c:pt idx="126">
                  <c:v>0.61231800000000003</c:v>
                </c:pt>
                <c:pt idx="127">
                  <c:v>0.61146999999999996</c:v>
                </c:pt>
                <c:pt idx="128">
                  <c:v>0.60820799999999997</c:v>
                </c:pt>
                <c:pt idx="129">
                  <c:v>0.61036100000000004</c:v>
                </c:pt>
                <c:pt idx="130">
                  <c:v>0.61140300000000003</c:v>
                </c:pt>
                <c:pt idx="131">
                  <c:v>0.60960599999999998</c:v>
                </c:pt>
                <c:pt idx="132">
                  <c:v>0.61067800000000005</c:v>
                </c:pt>
                <c:pt idx="133">
                  <c:v>0.61007400000000001</c:v>
                </c:pt>
                <c:pt idx="134">
                  <c:v>0.614178</c:v>
                </c:pt>
                <c:pt idx="135">
                  <c:v>0.61354900000000001</c:v>
                </c:pt>
                <c:pt idx="136">
                  <c:v>0.61152099999999998</c:v>
                </c:pt>
                <c:pt idx="137">
                  <c:v>0.612626</c:v>
                </c:pt>
                <c:pt idx="138">
                  <c:v>0.61550400000000005</c:v>
                </c:pt>
                <c:pt idx="139">
                  <c:v>0.61748000000000003</c:v>
                </c:pt>
                <c:pt idx="140">
                  <c:v>0.61481699999999995</c:v>
                </c:pt>
                <c:pt idx="141">
                  <c:v>0.61061500000000002</c:v>
                </c:pt>
                <c:pt idx="142">
                  <c:v>0.61214900000000005</c:v>
                </c:pt>
                <c:pt idx="143">
                  <c:v>0.61147499999999999</c:v>
                </c:pt>
                <c:pt idx="144">
                  <c:v>0.60934900000000003</c:v>
                </c:pt>
                <c:pt idx="145">
                  <c:v>0.61206300000000002</c:v>
                </c:pt>
                <c:pt idx="146">
                  <c:v>0.61038599999999998</c:v>
                </c:pt>
                <c:pt idx="147">
                  <c:v>0.60738000000000003</c:v>
                </c:pt>
                <c:pt idx="148">
                  <c:v>0.60699499999999995</c:v>
                </c:pt>
                <c:pt idx="149">
                  <c:v>0.60946900000000004</c:v>
                </c:pt>
                <c:pt idx="150">
                  <c:v>0.61521800000000004</c:v>
                </c:pt>
                <c:pt idx="151">
                  <c:v>0.60754799999999998</c:v>
                </c:pt>
                <c:pt idx="152">
                  <c:v>0.606715</c:v>
                </c:pt>
                <c:pt idx="153">
                  <c:v>0.60611400000000004</c:v>
                </c:pt>
                <c:pt idx="154">
                  <c:v>0.60555800000000004</c:v>
                </c:pt>
                <c:pt idx="155">
                  <c:v>0.60398600000000002</c:v>
                </c:pt>
                <c:pt idx="156">
                  <c:v>0.60564499999999999</c:v>
                </c:pt>
                <c:pt idx="157">
                  <c:v>0.60942600000000002</c:v>
                </c:pt>
                <c:pt idx="158">
                  <c:v>0.60810900000000001</c:v>
                </c:pt>
                <c:pt idx="159">
                  <c:v>0.60850199999999999</c:v>
                </c:pt>
                <c:pt idx="160">
                  <c:v>0.61041699999999999</c:v>
                </c:pt>
                <c:pt idx="161">
                  <c:v>0.60755199999999998</c:v>
                </c:pt>
                <c:pt idx="162">
                  <c:v>0.60658500000000004</c:v>
                </c:pt>
                <c:pt idx="163">
                  <c:v>0.60733599999999999</c:v>
                </c:pt>
                <c:pt idx="164">
                  <c:v>0.60542899999999999</c:v>
                </c:pt>
                <c:pt idx="165">
                  <c:v>0.60706000000000004</c:v>
                </c:pt>
                <c:pt idx="166">
                  <c:v>0.60743899999999995</c:v>
                </c:pt>
                <c:pt idx="167">
                  <c:v>0.61110399999999998</c:v>
                </c:pt>
                <c:pt idx="168">
                  <c:v>0.60782700000000001</c:v>
                </c:pt>
                <c:pt idx="169">
                  <c:v>0.60616899999999996</c:v>
                </c:pt>
                <c:pt idx="170">
                  <c:v>0.60366399999999998</c:v>
                </c:pt>
                <c:pt idx="171">
                  <c:v>0.60540700000000003</c:v>
                </c:pt>
                <c:pt idx="172">
                  <c:v>0.60381099999999999</c:v>
                </c:pt>
                <c:pt idx="173">
                  <c:v>0.60149600000000003</c:v>
                </c:pt>
                <c:pt idx="174">
                  <c:v>0.59946500000000003</c:v>
                </c:pt>
                <c:pt idx="175">
                  <c:v>0.60642200000000002</c:v>
                </c:pt>
                <c:pt idx="176">
                  <c:v>0.60026599999999997</c:v>
                </c:pt>
                <c:pt idx="177">
                  <c:v>0.59641299999999997</c:v>
                </c:pt>
                <c:pt idx="178">
                  <c:v>0.59520899999999999</c:v>
                </c:pt>
                <c:pt idx="179">
                  <c:v>0.59588099999999999</c:v>
                </c:pt>
                <c:pt idx="180">
                  <c:v>0.59793399999999997</c:v>
                </c:pt>
                <c:pt idx="181">
                  <c:v>0.59751799999999999</c:v>
                </c:pt>
                <c:pt idx="182">
                  <c:v>0.59947799999999996</c:v>
                </c:pt>
                <c:pt idx="183">
                  <c:v>0.59927399999999997</c:v>
                </c:pt>
                <c:pt idx="184">
                  <c:v>0.60215600000000002</c:v>
                </c:pt>
                <c:pt idx="185">
                  <c:v>0.600329</c:v>
                </c:pt>
                <c:pt idx="186">
                  <c:v>0.60052799999999995</c:v>
                </c:pt>
                <c:pt idx="187">
                  <c:v>0.59974300000000003</c:v>
                </c:pt>
                <c:pt idx="188">
                  <c:v>0.60218099999999997</c:v>
                </c:pt>
                <c:pt idx="189">
                  <c:v>0.60400699999999996</c:v>
                </c:pt>
                <c:pt idx="190">
                  <c:v>0.60031699999999999</c:v>
                </c:pt>
                <c:pt idx="191">
                  <c:v>0.59683399999999998</c:v>
                </c:pt>
                <c:pt idx="192">
                  <c:v>0.59920600000000002</c:v>
                </c:pt>
                <c:pt idx="193">
                  <c:v>0.59819500000000003</c:v>
                </c:pt>
                <c:pt idx="194">
                  <c:v>0.59379700000000002</c:v>
                </c:pt>
                <c:pt idx="195">
                  <c:v>0.59563699999999997</c:v>
                </c:pt>
                <c:pt idx="196">
                  <c:v>0.59434299999999995</c:v>
                </c:pt>
                <c:pt idx="197">
                  <c:v>0.59100699999999995</c:v>
                </c:pt>
                <c:pt idx="198">
                  <c:v>0.59003700000000003</c:v>
                </c:pt>
                <c:pt idx="199">
                  <c:v>0.59289099999999995</c:v>
                </c:pt>
                <c:pt idx="200">
                  <c:v>0.59813099999999997</c:v>
                </c:pt>
                <c:pt idx="201">
                  <c:v>0.59105300000000005</c:v>
                </c:pt>
                <c:pt idx="202">
                  <c:v>0.59008400000000005</c:v>
                </c:pt>
                <c:pt idx="203">
                  <c:v>0.59077800000000003</c:v>
                </c:pt>
                <c:pt idx="204">
                  <c:v>0.59132399999999996</c:v>
                </c:pt>
                <c:pt idx="205">
                  <c:v>0.58765000000000001</c:v>
                </c:pt>
                <c:pt idx="206">
                  <c:v>0.58971899999999999</c:v>
                </c:pt>
                <c:pt idx="207">
                  <c:v>0.59266600000000003</c:v>
                </c:pt>
                <c:pt idx="208">
                  <c:v>0.59238000000000002</c:v>
                </c:pt>
                <c:pt idx="209">
                  <c:v>0.592395</c:v>
                </c:pt>
                <c:pt idx="210">
                  <c:v>0.59394100000000005</c:v>
                </c:pt>
                <c:pt idx="211">
                  <c:v>0.59118499999999996</c:v>
                </c:pt>
                <c:pt idx="212">
                  <c:v>0.58975599999999995</c:v>
                </c:pt>
                <c:pt idx="213">
                  <c:v>0.59162599999999999</c:v>
                </c:pt>
                <c:pt idx="214">
                  <c:v>0.58911999999999998</c:v>
                </c:pt>
                <c:pt idx="215">
                  <c:v>0.58858100000000002</c:v>
                </c:pt>
                <c:pt idx="216">
                  <c:v>0.58872599999999997</c:v>
                </c:pt>
                <c:pt idx="217">
                  <c:v>0.59172000000000002</c:v>
                </c:pt>
                <c:pt idx="218">
                  <c:v>0.58997900000000003</c:v>
                </c:pt>
                <c:pt idx="219">
                  <c:v>0.58593799999999996</c:v>
                </c:pt>
                <c:pt idx="220">
                  <c:v>0.58205300000000004</c:v>
                </c:pt>
                <c:pt idx="221">
                  <c:v>0.58630199999999999</c:v>
                </c:pt>
                <c:pt idx="222">
                  <c:v>0.58535899999999996</c:v>
                </c:pt>
                <c:pt idx="223">
                  <c:v>0.58306199999999997</c:v>
                </c:pt>
                <c:pt idx="224">
                  <c:v>0.58343500000000004</c:v>
                </c:pt>
                <c:pt idx="225">
                  <c:v>0.59050800000000003</c:v>
                </c:pt>
                <c:pt idx="226">
                  <c:v>0.58349700000000004</c:v>
                </c:pt>
                <c:pt idx="227">
                  <c:v>0.58071799999999996</c:v>
                </c:pt>
                <c:pt idx="228">
                  <c:v>0.57779800000000003</c:v>
                </c:pt>
                <c:pt idx="229">
                  <c:v>0.58175500000000002</c:v>
                </c:pt>
                <c:pt idx="230">
                  <c:v>0.581534</c:v>
                </c:pt>
                <c:pt idx="231">
                  <c:v>0.582291</c:v>
                </c:pt>
                <c:pt idx="232">
                  <c:v>0.58282199999999995</c:v>
                </c:pt>
                <c:pt idx="233">
                  <c:v>0.58278700000000005</c:v>
                </c:pt>
                <c:pt idx="234">
                  <c:v>0.58470800000000001</c:v>
                </c:pt>
                <c:pt idx="235">
                  <c:v>0.58305600000000002</c:v>
                </c:pt>
                <c:pt idx="236">
                  <c:v>0.581507</c:v>
                </c:pt>
                <c:pt idx="237">
                  <c:v>0.58214699999999997</c:v>
                </c:pt>
                <c:pt idx="238">
                  <c:v>0.58321699999999999</c:v>
                </c:pt>
                <c:pt idx="239">
                  <c:v>0.58515099999999998</c:v>
                </c:pt>
                <c:pt idx="240">
                  <c:v>0.58094699999999999</c:v>
                </c:pt>
                <c:pt idx="241">
                  <c:v>0.57865900000000003</c:v>
                </c:pt>
                <c:pt idx="242">
                  <c:v>0.58111299999999999</c:v>
                </c:pt>
                <c:pt idx="243">
                  <c:v>0.58115700000000003</c:v>
                </c:pt>
                <c:pt idx="244">
                  <c:v>0.57831999999999995</c:v>
                </c:pt>
                <c:pt idx="245">
                  <c:v>0.58007799999999998</c:v>
                </c:pt>
                <c:pt idx="246">
                  <c:v>0.57833100000000004</c:v>
                </c:pt>
                <c:pt idx="247">
                  <c:v>0.57509399999999999</c:v>
                </c:pt>
                <c:pt idx="248">
                  <c:v>0.57405099999999998</c:v>
                </c:pt>
                <c:pt idx="249">
                  <c:v>0.57713700000000001</c:v>
                </c:pt>
                <c:pt idx="250">
                  <c:v>0.58226800000000001</c:v>
                </c:pt>
                <c:pt idx="251">
                  <c:v>0.57488899999999998</c:v>
                </c:pt>
                <c:pt idx="252">
                  <c:v>0.57477299999999998</c:v>
                </c:pt>
                <c:pt idx="253">
                  <c:v>0.57600799999999996</c:v>
                </c:pt>
                <c:pt idx="254">
                  <c:v>0.57604599999999995</c:v>
                </c:pt>
                <c:pt idx="255">
                  <c:v>0.57317099999999999</c:v>
                </c:pt>
                <c:pt idx="256">
                  <c:v>0.57484900000000005</c:v>
                </c:pt>
                <c:pt idx="257">
                  <c:v>0.57605200000000001</c:v>
                </c:pt>
                <c:pt idx="258">
                  <c:v>0.57480100000000001</c:v>
                </c:pt>
                <c:pt idx="259">
                  <c:v>0.57481000000000004</c:v>
                </c:pt>
                <c:pt idx="260">
                  <c:v>0.57783700000000005</c:v>
                </c:pt>
                <c:pt idx="261">
                  <c:v>0.574353</c:v>
                </c:pt>
                <c:pt idx="262">
                  <c:v>0.57329600000000003</c:v>
                </c:pt>
                <c:pt idx="263">
                  <c:v>0.57433000000000001</c:v>
                </c:pt>
                <c:pt idx="264">
                  <c:v>0.57197100000000001</c:v>
                </c:pt>
                <c:pt idx="265">
                  <c:v>0.57260900000000003</c:v>
                </c:pt>
                <c:pt idx="266">
                  <c:v>0.57396100000000005</c:v>
                </c:pt>
                <c:pt idx="267">
                  <c:v>0.57665999999999995</c:v>
                </c:pt>
                <c:pt idx="268">
                  <c:v>0.57325499999999996</c:v>
                </c:pt>
                <c:pt idx="269">
                  <c:v>0.57149899999999998</c:v>
                </c:pt>
                <c:pt idx="270">
                  <c:v>0.569438</c:v>
                </c:pt>
                <c:pt idx="271">
                  <c:v>0.57132400000000005</c:v>
                </c:pt>
                <c:pt idx="272">
                  <c:v>0.57066899999999998</c:v>
                </c:pt>
                <c:pt idx="273">
                  <c:v>0.56862500000000005</c:v>
                </c:pt>
                <c:pt idx="274">
                  <c:v>0.56899100000000002</c:v>
                </c:pt>
                <c:pt idx="275">
                  <c:v>0.57591899999999996</c:v>
                </c:pt>
                <c:pt idx="276">
                  <c:v>0.568608</c:v>
                </c:pt>
                <c:pt idx="277">
                  <c:v>0.56644499999999998</c:v>
                </c:pt>
                <c:pt idx="278">
                  <c:v>0.56391199999999997</c:v>
                </c:pt>
                <c:pt idx="279">
                  <c:v>0.56580299999999994</c:v>
                </c:pt>
                <c:pt idx="280">
                  <c:v>0.56747700000000001</c:v>
                </c:pt>
                <c:pt idx="281">
                  <c:v>0.56679000000000002</c:v>
                </c:pt>
                <c:pt idx="282">
                  <c:v>0.56784100000000004</c:v>
                </c:pt>
                <c:pt idx="283">
                  <c:v>0.568573</c:v>
                </c:pt>
                <c:pt idx="284">
                  <c:v>0.56975200000000004</c:v>
                </c:pt>
                <c:pt idx="285">
                  <c:v>0.56849099999999997</c:v>
                </c:pt>
                <c:pt idx="286">
                  <c:v>0.56798099999999996</c:v>
                </c:pt>
                <c:pt idx="287">
                  <c:v>0.56867599999999996</c:v>
                </c:pt>
                <c:pt idx="288">
                  <c:v>0.57016100000000003</c:v>
                </c:pt>
                <c:pt idx="289">
                  <c:v>0.571913</c:v>
                </c:pt>
                <c:pt idx="290">
                  <c:v>0.56926600000000005</c:v>
                </c:pt>
                <c:pt idx="291">
                  <c:v>0.56597799999999998</c:v>
                </c:pt>
                <c:pt idx="292">
                  <c:v>0.56863900000000001</c:v>
                </c:pt>
                <c:pt idx="293">
                  <c:v>0.56774100000000005</c:v>
                </c:pt>
                <c:pt idx="294">
                  <c:v>0.56428199999999995</c:v>
                </c:pt>
                <c:pt idx="295">
                  <c:v>0.56618999999999997</c:v>
                </c:pt>
                <c:pt idx="296">
                  <c:v>0.56413800000000003</c:v>
                </c:pt>
                <c:pt idx="297">
                  <c:v>0.56112399999999996</c:v>
                </c:pt>
                <c:pt idx="298">
                  <c:v>0.56063799999999997</c:v>
                </c:pt>
                <c:pt idx="299">
                  <c:v>0.56313999999999997</c:v>
                </c:pt>
                <c:pt idx="300">
                  <c:v>0.56874800000000003</c:v>
                </c:pt>
              </c:numCache>
            </c:numRef>
          </c:val>
          <c:smooth val="0"/>
        </c:ser>
        <c:ser>
          <c:idx val="3"/>
          <c:order val="2"/>
          <c:tx>
            <c:v>Case 3-3</c:v>
          </c:tx>
          <c:marker>
            <c:symbol val="none"/>
          </c:marker>
          <c:cat>
            <c:numRef>
              <c:f>case3!$A$2:$A$302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case3!$D$2:$D$302</c:f>
              <c:numCache>
                <c:formatCode>General</c:formatCode>
                <c:ptCount val="301"/>
                <c:pt idx="0">
                  <c:v>1.031E-3</c:v>
                </c:pt>
                <c:pt idx="1">
                  <c:v>3.7073000000000002E-2</c:v>
                </c:pt>
                <c:pt idx="2">
                  <c:v>4.0469999999999999E-2</c:v>
                </c:pt>
                <c:pt idx="3">
                  <c:v>4.1195000000000002E-2</c:v>
                </c:pt>
                <c:pt idx="4">
                  <c:v>4.2487999999999998E-2</c:v>
                </c:pt>
                <c:pt idx="5">
                  <c:v>4.7618000000000001E-2</c:v>
                </c:pt>
                <c:pt idx="6">
                  <c:v>6.0077999999999999E-2</c:v>
                </c:pt>
                <c:pt idx="7">
                  <c:v>7.4876999999999999E-2</c:v>
                </c:pt>
                <c:pt idx="8">
                  <c:v>8.2119999999999999E-2</c:v>
                </c:pt>
                <c:pt idx="9">
                  <c:v>8.2830000000000001E-2</c:v>
                </c:pt>
                <c:pt idx="10">
                  <c:v>8.3219000000000001E-2</c:v>
                </c:pt>
                <c:pt idx="11">
                  <c:v>8.5101999999999997E-2</c:v>
                </c:pt>
                <c:pt idx="12">
                  <c:v>8.3894999999999997E-2</c:v>
                </c:pt>
                <c:pt idx="13">
                  <c:v>8.1803000000000001E-2</c:v>
                </c:pt>
                <c:pt idx="14">
                  <c:v>8.1268999999999994E-2</c:v>
                </c:pt>
                <c:pt idx="15">
                  <c:v>8.2253999999999994E-2</c:v>
                </c:pt>
                <c:pt idx="16">
                  <c:v>8.4913000000000002E-2</c:v>
                </c:pt>
                <c:pt idx="17">
                  <c:v>8.5984000000000005E-2</c:v>
                </c:pt>
                <c:pt idx="18">
                  <c:v>8.8669999999999999E-2</c:v>
                </c:pt>
                <c:pt idx="19">
                  <c:v>9.3384999999999996E-2</c:v>
                </c:pt>
                <c:pt idx="20">
                  <c:v>9.8663000000000001E-2</c:v>
                </c:pt>
                <c:pt idx="21">
                  <c:v>0.10349899999999999</c:v>
                </c:pt>
                <c:pt idx="22">
                  <c:v>0.112494</c:v>
                </c:pt>
                <c:pt idx="23">
                  <c:v>0.11786000000000001</c:v>
                </c:pt>
                <c:pt idx="24">
                  <c:v>0.12447</c:v>
                </c:pt>
                <c:pt idx="25">
                  <c:v>0.13526299999999999</c:v>
                </c:pt>
                <c:pt idx="26">
                  <c:v>0.13656199999999999</c:v>
                </c:pt>
                <c:pt idx="27">
                  <c:v>0.14200199999999999</c:v>
                </c:pt>
                <c:pt idx="28">
                  <c:v>0.141204</c:v>
                </c:pt>
                <c:pt idx="29">
                  <c:v>0.15228700000000001</c:v>
                </c:pt>
                <c:pt idx="30">
                  <c:v>0.149509</c:v>
                </c:pt>
                <c:pt idx="31">
                  <c:v>0.154914</c:v>
                </c:pt>
                <c:pt idx="32">
                  <c:v>0.156858</c:v>
                </c:pt>
                <c:pt idx="33">
                  <c:v>0.16131200000000001</c:v>
                </c:pt>
                <c:pt idx="34">
                  <c:v>0.16661200000000001</c:v>
                </c:pt>
                <c:pt idx="35">
                  <c:v>0.1714</c:v>
                </c:pt>
                <c:pt idx="36">
                  <c:v>0.172761</c:v>
                </c:pt>
                <c:pt idx="37">
                  <c:v>0.17378299999999999</c:v>
                </c:pt>
                <c:pt idx="38">
                  <c:v>0.17715900000000001</c:v>
                </c:pt>
                <c:pt idx="39">
                  <c:v>0.17499400000000001</c:v>
                </c:pt>
                <c:pt idx="40">
                  <c:v>0.176339</c:v>
                </c:pt>
                <c:pt idx="41">
                  <c:v>0.174849</c:v>
                </c:pt>
                <c:pt idx="42">
                  <c:v>0.17601800000000001</c:v>
                </c:pt>
                <c:pt idx="43">
                  <c:v>0.17856900000000001</c:v>
                </c:pt>
                <c:pt idx="44">
                  <c:v>0.17674200000000001</c:v>
                </c:pt>
                <c:pt idx="45">
                  <c:v>0.177095</c:v>
                </c:pt>
                <c:pt idx="46">
                  <c:v>0.17768999999999999</c:v>
                </c:pt>
                <c:pt idx="47">
                  <c:v>0.17940200000000001</c:v>
                </c:pt>
                <c:pt idx="48">
                  <c:v>0.17666499999999999</c:v>
                </c:pt>
                <c:pt idx="49">
                  <c:v>0.17830299999999999</c:v>
                </c:pt>
                <c:pt idx="50">
                  <c:v>0.182035</c:v>
                </c:pt>
                <c:pt idx="51">
                  <c:v>0.182727</c:v>
                </c:pt>
                <c:pt idx="52">
                  <c:v>0.18446799999999999</c:v>
                </c:pt>
                <c:pt idx="53">
                  <c:v>0.187088</c:v>
                </c:pt>
                <c:pt idx="54">
                  <c:v>0.18729199999999999</c:v>
                </c:pt>
                <c:pt idx="55">
                  <c:v>0.18900700000000001</c:v>
                </c:pt>
                <c:pt idx="56">
                  <c:v>0.19082399999999999</c:v>
                </c:pt>
                <c:pt idx="57">
                  <c:v>0.19078100000000001</c:v>
                </c:pt>
                <c:pt idx="58">
                  <c:v>0.192053</c:v>
                </c:pt>
                <c:pt idx="59">
                  <c:v>0.192133</c:v>
                </c:pt>
                <c:pt idx="60">
                  <c:v>0.194632</c:v>
                </c:pt>
                <c:pt idx="61">
                  <c:v>0.19525600000000001</c:v>
                </c:pt>
                <c:pt idx="62">
                  <c:v>0.196132</c:v>
                </c:pt>
                <c:pt idx="63">
                  <c:v>0.19789000000000001</c:v>
                </c:pt>
                <c:pt idx="64">
                  <c:v>0.199654</c:v>
                </c:pt>
                <c:pt idx="65">
                  <c:v>0.20022400000000001</c:v>
                </c:pt>
                <c:pt idx="66">
                  <c:v>0.200373</c:v>
                </c:pt>
                <c:pt idx="67">
                  <c:v>0.201352</c:v>
                </c:pt>
                <c:pt idx="68">
                  <c:v>0.200098</c:v>
                </c:pt>
                <c:pt idx="69">
                  <c:v>0.200213</c:v>
                </c:pt>
                <c:pt idx="70">
                  <c:v>0.19909199999999999</c:v>
                </c:pt>
                <c:pt idx="71">
                  <c:v>0.19863</c:v>
                </c:pt>
                <c:pt idx="72">
                  <c:v>0.19672700000000001</c:v>
                </c:pt>
                <c:pt idx="73">
                  <c:v>0.19692100000000001</c:v>
                </c:pt>
                <c:pt idx="74">
                  <c:v>0.195407</c:v>
                </c:pt>
                <c:pt idx="75">
                  <c:v>0.197266</c:v>
                </c:pt>
                <c:pt idx="76">
                  <c:v>0.198714</c:v>
                </c:pt>
                <c:pt idx="77">
                  <c:v>0.197133</c:v>
                </c:pt>
                <c:pt idx="78">
                  <c:v>0.19786400000000001</c:v>
                </c:pt>
                <c:pt idx="79">
                  <c:v>0.19691</c:v>
                </c:pt>
                <c:pt idx="80">
                  <c:v>0.197793</c:v>
                </c:pt>
                <c:pt idx="81">
                  <c:v>0.19800400000000001</c:v>
                </c:pt>
                <c:pt idx="82">
                  <c:v>0.19942099999999999</c:v>
                </c:pt>
                <c:pt idx="83">
                  <c:v>0.19919899999999999</c:v>
                </c:pt>
                <c:pt idx="84">
                  <c:v>0.201574</c:v>
                </c:pt>
                <c:pt idx="85">
                  <c:v>0.20100799999999999</c:v>
                </c:pt>
                <c:pt idx="86">
                  <c:v>0.202073</c:v>
                </c:pt>
                <c:pt idx="87">
                  <c:v>0.20358100000000001</c:v>
                </c:pt>
                <c:pt idx="88">
                  <c:v>0.20407400000000001</c:v>
                </c:pt>
                <c:pt idx="89">
                  <c:v>0.20458799999999999</c:v>
                </c:pt>
                <c:pt idx="90">
                  <c:v>0.204405</c:v>
                </c:pt>
                <c:pt idx="91">
                  <c:v>0.205258</c:v>
                </c:pt>
                <c:pt idx="92">
                  <c:v>0.205153</c:v>
                </c:pt>
                <c:pt idx="93">
                  <c:v>0.20666599999999999</c:v>
                </c:pt>
                <c:pt idx="94">
                  <c:v>0.20494899999999999</c:v>
                </c:pt>
                <c:pt idx="95">
                  <c:v>0.205708</c:v>
                </c:pt>
                <c:pt idx="96">
                  <c:v>0.20464299999999999</c:v>
                </c:pt>
                <c:pt idx="97">
                  <c:v>0.20368700000000001</c:v>
                </c:pt>
                <c:pt idx="98">
                  <c:v>0.20386799999999999</c:v>
                </c:pt>
                <c:pt idx="99">
                  <c:v>0.20467399999999999</c:v>
                </c:pt>
                <c:pt idx="100">
                  <c:v>0.20750399999999999</c:v>
                </c:pt>
                <c:pt idx="101">
                  <c:v>0.20375299999999999</c:v>
                </c:pt>
                <c:pt idx="102">
                  <c:v>0.20440900000000001</c:v>
                </c:pt>
                <c:pt idx="103">
                  <c:v>0.20524100000000001</c:v>
                </c:pt>
                <c:pt idx="104">
                  <c:v>0.204928</c:v>
                </c:pt>
                <c:pt idx="105">
                  <c:v>0.20267299999999999</c:v>
                </c:pt>
                <c:pt idx="106">
                  <c:v>0.20555899999999999</c:v>
                </c:pt>
                <c:pt idx="107">
                  <c:v>0.20722099999999999</c:v>
                </c:pt>
                <c:pt idx="108">
                  <c:v>0.20726900000000001</c:v>
                </c:pt>
                <c:pt idx="109">
                  <c:v>0.20849599999999999</c:v>
                </c:pt>
                <c:pt idx="110">
                  <c:v>0.20958299999999999</c:v>
                </c:pt>
                <c:pt idx="111">
                  <c:v>0.20877499999999999</c:v>
                </c:pt>
                <c:pt idx="112">
                  <c:v>0.20865900000000001</c:v>
                </c:pt>
                <c:pt idx="113">
                  <c:v>0.20898600000000001</c:v>
                </c:pt>
                <c:pt idx="114">
                  <c:v>0.209732</c:v>
                </c:pt>
                <c:pt idx="115">
                  <c:v>0.21295600000000001</c:v>
                </c:pt>
                <c:pt idx="116">
                  <c:v>0.211588</c:v>
                </c:pt>
                <c:pt idx="117">
                  <c:v>0.21204899999999999</c:v>
                </c:pt>
                <c:pt idx="118">
                  <c:v>0.21149100000000001</c:v>
                </c:pt>
                <c:pt idx="119">
                  <c:v>0.21068600000000001</c:v>
                </c:pt>
                <c:pt idx="120">
                  <c:v>0.210117</c:v>
                </c:pt>
                <c:pt idx="121">
                  <c:v>0.21088499999999999</c:v>
                </c:pt>
                <c:pt idx="122">
                  <c:v>0.20940600000000001</c:v>
                </c:pt>
                <c:pt idx="123">
                  <c:v>0.210096</c:v>
                </c:pt>
                <c:pt idx="124">
                  <c:v>0.20671600000000001</c:v>
                </c:pt>
                <c:pt idx="125">
                  <c:v>0.21202699999999999</c:v>
                </c:pt>
                <c:pt idx="126">
                  <c:v>0.211733</c:v>
                </c:pt>
                <c:pt idx="127">
                  <c:v>0.20971300000000001</c:v>
                </c:pt>
                <c:pt idx="128">
                  <c:v>0.20791000000000001</c:v>
                </c:pt>
                <c:pt idx="129">
                  <c:v>0.20887</c:v>
                </c:pt>
                <c:pt idx="130">
                  <c:v>0.210151</c:v>
                </c:pt>
                <c:pt idx="131">
                  <c:v>0.21027899999999999</c:v>
                </c:pt>
                <c:pt idx="132">
                  <c:v>0.21085699999999999</c:v>
                </c:pt>
                <c:pt idx="133">
                  <c:v>0.21083099999999999</c:v>
                </c:pt>
                <c:pt idx="134">
                  <c:v>0.21332899999999999</c:v>
                </c:pt>
                <c:pt idx="135">
                  <c:v>0.212205</c:v>
                </c:pt>
                <c:pt idx="136">
                  <c:v>0.21233299999999999</c:v>
                </c:pt>
                <c:pt idx="137">
                  <c:v>0.213172</c:v>
                </c:pt>
                <c:pt idx="138">
                  <c:v>0.21218000000000001</c:v>
                </c:pt>
                <c:pt idx="139">
                  <c:v>0.213725</c:v>
                </c:pt>
                <c:pt idx="140">
                  <c:v>0.21330199999999999</c:v>
                </c:pt>
                <c:pt idx="141">
                  <c:v>0.21502399999999999</c:v>
                </c:pt>
                <c:pt idx="142">
                  <c:v>0.214417</c:v>
                </c:pt>
                <c:pt idx="143">
                  <c:v>0.21506400000000001</c:v>
                </c:pt>
                <c:pt idx="144">
                  <c:v>0.21252299999999999</c:v>
                </c:pt>
                <c:pt idx="145">
                  <c:v>0.21391199999999999</c:v>
                </c:pt>
                <c:pt idx="146">
                  <c:v>0.212171</c:v>
                </c:pt>
                <c:pt idx="147">
                  <c:v>0.20997399999999999</c:v>
                </c:pt>
                <c:pt idx="148">
                  <c:v>0.21102299999999999</c:v>
                </c:pt>
                <c:pt idx="149">
                  <c:v>0.21238099999999999</c:v>
                </c:pt>
                <c:pt idx="150">
                  <c:v>0.21529300000000001</c:v>
                </c:pt>
                <c:pt idx="151">
                  <c:v>0.213417</c:v>
                </c:pt>
                <c:pt idx="152">
                  <c:v>0.211924</c:v>
                </c:pt>
                <c:pt idx="153">
                  <c:v>0.21340700000000001</c:v>
                </c:pt>
                <c:pt idx="154">
                  <c:v>0.214447</c:v>
                </c:pt>
                <c:pt idx="155">
                  <c:v>0.21309600000000001</c:v>
                </c:pt>
                <c:pt idx="156">
                  <c:v>0.21407100000000001</c:v>
                </c:pt>
                <c:pt idx="157">
                  <c:v>0.215727</c:v>
                </c:pt>
                <c:pt idx="158">
                  <c:v>0.215832</c:v>
                </c:pt>
                <c:pt idx="159">
                  <c:v>0.21663199999999999</c:v>
                </c:pt>
                <c:pt idx="160">
                  <c:v>0.219196</c:v>
                </c:pt>
                <c:pt idx="161">
                  <c:v>0.21648800000000001</c:v>
                </c:pt>
                <c:pt idx="162">
                  <c:v>0.21843799999999999</c:v>
                </c:pt>
                <c:pt idx="163">
                  <c:v>0.217333</c:v>
                </c:pt>
                <c:pt idx="164">
                  <c:v>0.21831500000000001</c:v>
                </c:pt>
                <c:pt idx="165">
                  <c:v>0.220585</c:v>
                </c:pt>
                <c:pt idx="166">
                  <c:v>0.21807499999999999</c:v>
                </c:pt>
                <c:pt idx="167">
                  <c:v>0.21878500000000001</c:v>
                </c:pt>
                <c:pt idx="168">
                  <c:v>0.21868599999999999</c:v>
                </c:pt>
                <c:pt idx="169">
                  <c:v>0.21657199999999999</c:v>
                </c:pt>
                <c:pt idx="170">
                  <c:v>0.21720800000000001</c:v>
                </c:pt>
                <c:pt idx="171">
                  <c:v>0.21795600000000001</c:v>
                </c:pt>
                <c:pt idx="172">
                  <c:v>0.21592700000000001</c:v>
                </c:pt>
                <c:pt idx="173">
                  <c:v>0.214334</c:v>
                </c:pt>
                <c:pt idx="174">
                  <c:v>0.21412900000000001</c:v>
                </c:pt>
                <c:pt idx="175">
                  <c:v>0.21767</c:v>
                </c:pt>
                <c:pt idx="176">
                  <c:v>0.217395</c:v>
                </c:pt>
                <c:pt idx="177">
                  <c:v>0.214199</c:v>
                </c:pt>
                <c:pt idx="178">
                  <c:v>0.21377699999999999</c:v>
                </c:pt>
                <c:pt idx="179">
                  <c:v>0.215142</c:v>
                </c:pt>
                <c:pt idx="180">
                  <c:v>0.21512600000000001</c:v>
                </c:pt>
                <c:pt idx="181">
                  <c:v>0.215307</c:v>
                </c:pt>
                <c:pt idx="182">
                  <c:v>0.216807</c:v>
                </c:pt>
                <c:pt idx="183">
                  <c:v>0.21666099999999999</c:v>
                </c:pt>
                <c:pt idx="184">
                  <c:v>0.21910499999999999</c:v>
                </c:pt>
                <c:pt idx="185">
                  <c:v>0.217526</c:v>
                </c:pt>
                <c:pt idx="186">
                  <c:v>0.21842900000000001</c:v>
                </c:pt>
                <c:pt idx="187">
                  <c:v>0.218283</c:v>
                </c:pt>
                <c:pt idx="188">
                  <c:v>0.21856700000000001</c:v>
                </c:pt>
                <c:pt idx="189">
                  <c:v>0.219058</c:v>
                </c:pt>
                <c:pt idx="190">
                  <c:v>0.21901000000000001</c:v>
                </c:pt>
                <c:pt idx="191">
                  <c:v>0.21989</c:v>
                </c:pt>
                <c:pt idx="192">
                  <c:v>0.22048599999999999</c:v>
                </c:pt>
                <c:pt idx="193">
                  <c:v>0.22035299999999999</c:v>
                </c:pt>
                <c:pt idx="194">
                  <c:v>0.21760699999999999</c:v>
                </c:pt>
                <c:pt idx="195">
                  <c:v>0.21790000000000001</c:v>
                </c:pt>
                <c:pt idx="196">
                  <c:v>0.21743100000000001</c:v>
                </c:pt>
                <c:pt idx="197">
                  <c:v>0.21548999999999999</c:v>
                </c:pt>
                <c:pt idx="198">
                  <c:v>0.216865</c:v>
                </c:pt>
                <c:pt idx="199">
                  <c:v>0.21793699999999999</c:v>
                </c:pt>
                <c:pt idx="200">
                  <c:v>0.21928500000000001</c:v>
                </c:pt>
                <c:pt idx="201">
                  <c:v>0.21749499999999999</c:v>
                </c:pt>
                <c:pt idx="202">
                  <c:v>0.21736</c:v>
                </c:pt>
                <c:pt idx="203">
                  <c:v>0.218253</c:v>
                </c:pt>
                <c:pt idx="204">
                  <c:v>0.21836900000000001</c:v>
                </c:pt>
                <c:pt idx="205">
                  <c:v>0.216665</c:v>
                </c:pt>
                <c:pt idx="206">
                  <c:v>0.21782699999999999</c:v>
                </c:pt>
                <c:pt idx="207">
                  <c:v>0.220166</c:v>
                </c:pt>
                <c:pt idx="208">
                  <c:v>0.22057399999999999</c:v>
                </c:pt>
                <c:pt idx="209">
                  <c:v>0.219833</c:v>
                </c:pt>
                <c:pt idx="210">
                  <c:v>0.22250200000000001</c:v>
                </c:pt>
                <c:pt idx="211">
                  <c:v>0.22056999999999999</c:v>
                </c:pt>
                <c:pt idx="212">
                  <c:v>0.22270000000000001</c:v>
                </c:pt>
                <c:pt idx="213">
                  <c:v>0.22128500000000001</c:v>
                </c:pt>
                <c:pt idx="214">
                  <c:v>0.22126199999999999</c:v>
                </c:pt>
                <c:pt idx="215">
                  <c:v>0.22475600000000001</c:v>
                </c:pt>
                <c:pt idx="216">
                  <c:v>0.22278300000000001</c:v>
                </c:pt>
                <c:pt idx="217">
                  <c:v>0.22334699999999999</c:v>
                </c:pt>
                <c:pt idx="218">
                  <c:v>0.22270699999999999</c:v>
                </c:pt>
                <c:pt idx="219">
                  <c:v>0.22093099999999999</c:v>
                </c:pt>
                <c:pt idx="220">
                  <c:v>0.221583</c:v>
                </c:pt>
                <c:pt idx="221">
                  <c:v>0.222528</c:v>
                </c:pt>
                <c:pt idx="222">
                  <c:v>0.22043199999999999</c:v>
                </c:pt>
                <c:pt idx="223">
                  <c:v>0.21901100000000001</c:v>
                </c:pt>
                <c:pt idx="224">
                  <c:v>0.21904299999999999</c:v>
                </c:pt>
                <c:pt idx="225">
                  <c:v>0.22178400000000001</c:v>
                </c:pt>
                <c:pt idx="226">
                  <c:v>0.22214500000000001</c:v>
                </c:pt>
                <c:pt idx="227">
                  <c:v>0.21939</c:v>
                </c:pt>
                <c:pt idx="228">
                  <c:v>0.218912</c:v>
                </c:pt>
                <c:pt idx="229">
                  <c:v>0.21912100000000001</c:v>
                </c:pt>
                <c:pt idx="230">
                  <c:v>0.22048599999999999</c:v>
                </c:pt>
                <c:pt idx="231">
                  <c:v>0.220196</c:v>
                </c:pt>
                <c:pt idx="232">
                  <c:v>0.22014600000000001</c:v>
                </c:pt>
                <c:pt idx="233">
                  <c:v>0.22112799999999999</c:v>
                </c:pt>
                <c:pt idx="234">
                  <c:v>0.223019</c:v>
                </c:pt>
                <c:pt idx="235">
                  <c:v>0.22125300000000001</c:v>
                </c:pt>
                <c:pt idx="236">
                  <c:v>0.22275700000000001</c:v>
                </c:pt>
                <c:pt idx="237">
                  <c:v>0.22217000000000001</c:v>
                </c:pt>
                <c:pt idx="238">
                  <c:v>0.22253200000000001</c:v>
                </c:pt>
                <c:pt idx="239">
                  <c:v>0.22236</c:v>
                </c:pt>
                <c:pt idx="240">
                  <c:v>0.22325500000000001</c:v>
                </c:pt>
                <c:pt idx="241">
                  <c:v>0.22389600000000001</c:v>
                </c:pt>
                <c:pt idx="242">
                  <c:v>0.22355900000000001</c:v>
                </c:pt>
                <c:pt idx="243">
                  <c:v>0.22430700000000001</c:v>
                </c:pt>
                <c:pt idx="244">
                  <c:v>0.22217999999999999</c:v>
                </c:pt>
                <c:pt idx="245">
                  <c:v>0.223193</c:v>
                </c:pt>
                <c:pt idx="246">
                  <c:v>0.22223899999999999</c:v>
                </c:pt>
                <c:pt idx="247">
                  <c:v>0.21964800000000001</c:v>
                </c:pt>
                <c:pt idx="248">
                  <c:v>0.220196</c:v>
                </c:pt>
                <c:pt idx="249">
                  <c:v>0.22225700000000001</c:v>
                </c:pt>
                <c:pt idx="250">
                  <c:v>0.22451599999999999</c:v>
                </c:pt>
                <c:pt idx="251">
                  <c:v>0.220719</c:v>
                </c:pt>
                <c:pt idx="252">
                  <c:v>0.22034200000000001</c:v>
                </c:pt>
                <c:pt idx="253">
                  <c:v>0.22145400000000001</c:v>
                </c:pt>
                <c:pt idx="254">
                  <c:v>0.22248899999999999</c:v>
                </c:pt>
                <c:pt idx="255">
                  <c:v>0.219439</c:v>
                </c:pt>
                <c:pt idx="256">
                  <c:v>0.22117000000000001</c:v>
                </c:pt>
                <c:pt idx="257">
                  <c:v>0.22447400000000001</c:v>
                </c:pt>
                <c:pt idx="258">
                  <c:v>0.22331599999999999</c:v>
                </c:pt>
                <c:pt idx="259">
                  <c:v>0.22333700000000001</c:v>
                </c:pt>
                <c:pt idx="260">
                  <c:v>0.22640399999999999</c:v>
                </c:pt>
                <c:pt idx="261">
                  <c:v>0.22484199999999999</c:v>
                </c:pt>
                <c:pt idx="262">
                  <c:v>0.22421199999999999</c:v>
                </c:pt>
                <c:pt idx="263">
                  <c:v>0.22497300000000001</c:v>
                </c:pt>
                <c:pt idx="264">
                  <c:v>0.224824</c:v>
                </c:pt>
                <c:pt idx="265">
                  <c:v>0.22726499999999999</c:v>
                </c:pt>
                <c:pt idx="266">
                  <c:v>0.224601</c:v>
                </c:pt>
                <c:pt idx="267">
                  <c:v>0.226414</c:v>
                </c:pt>
                <c:pt idx="268">
                  <c:v>0.22524</c:v>
                </c:pt>
                <c:pt idx="269">
                  <c:v>0.223831</c:v>
                </c:pt>
                <c:pt idx="270">
                  <c:v>0.22389999999999999</c:v>
                </c:pt>
                <c:pt idx="271">
                  <c:v>0.22500999999999999</c:v>
                </c:pt>
                <c:pt idx="272">
                  <c:v>0.22280900000000001</c:v>
                </c:pt>
                <c:pt idx="273">
                  <c:v>0.22130900000000001</c:v>
                </c:pt>
                <c:pt idx="274">
                  <c:v>0.220581</c:v>
                </c:pt>
                <c:pt idx="275">
                  <c:v>0.22463</c:v>
                </c:pt>
                <c:pt idx="276">
                  <c:v>0.22441800000000001</c:v>
                </c:pt>
                <c:pt idx="277">
                  <c:v>0.221362</c:v>
                </c:pt>
                <c:pt idx="278">
                  <c:v>0.22154399999999999</c:v>
                </c:pt>
                <c:pt idx="279">
                  <c:v>0.221303</c:v>
                </c:pt>
                <c:pt idx="280">
                  <c:v>0.223278</c:v>
                </c:pt>
                <c:pt idx="281">
                  <c:v>0.222524</c:v>
                </c:pt>
                <c:pt idx="282">
                  <c:v>0.22408400000000001</c:v>
                </c:pt>
                <c:pt idx="283">
                  <c:v>0.22281100000000001</c:v>
                </c:pt>
                <c:pt idx="284">
                  <c:v>0.22584199999999999</c:v>
                </c:pt>
                <c:pt idx="285">
                  <c:v>0.22459399999999999</c:v>
                </c:pt>
                <c:pt idx="286">
                  <c:v>0.22515199999999999</c:v>
                </c:pt>
                <c:pt idx="287">
                  <c:v>0.225024</c:v>
                </c:pt>
                <c:pt idx="288">
                  <c:v>0.22434100000000001</c:v>
                </c:pt>
                <c:pt idx="289">
                  <c:v>0.22425700000000001</c:v>
                </c:pt>
                <c:pt idx="290">
                  <c:v>0.224829</c:v>
                </c:pt>
                <c:pt idx="291">
                  <c:v>0.22553400000000001</c:v>
                </c:pt>
                <c:pt idx="292">
                  <c:v>0.22542100000000001</c:v>
                </c:pt>
                <c:pt idx="293">
                  <c:v>0.224379</c:v>
                </c:pt>
                <c:pt idx="294">
                  <c:v>0.224552</c:v>
                </c:pt>
                <c:pt idx="295">
                  <c:v>0.22478699999999999</c:v>
                </c:pt>
                <c:pt idx="296">
                  <c:v>0.222881</c:v>
                </c:pt>
                <c:pt idx="297">
                  <c:v>0.22120500000000001</c:v>
                </c:pt>
                <c:pt idx="298">
                  <c:v>0.22173000000000001</c:v>
                </c:pt>
                <c:pt idx="299">
                  <c:v>0.22314100000000001</c:v>
                </c:pt>
                <c:pt idx="300">
                  <c:v>0.225138</c:v>
                </c:pt>
              </c:numCache>
            </c:numRef>
          </c:val>
          <c:smooth val="0"/>
        </c:ser>
        <c:dLbls>
          <c:showLegendKey val="0"/>
          <c:showVal val="0"/>
          <c:showCatName val="0"/>
          <c:showSerName val="0"/>
          <c:showPercent val="0"/>
          <c:showBubbleSize val="0"/>
        </c:dLbls>
        <c:smooth val="0"/>
        <c:axId val="234100256"/>
        <c:axId val="234100816"/>
      </c:lineChart>
      <c:catAx>
        <c:axId val="234100256"/>
        <c:scaling>
          <c:orientation val="minMax"/>
        </c:scaling>
        <c:delete val="0"/>
        <c:axPos val="b"/>
        <c:numFmt formatCode="#,##0.0_);[Red]\(#,##0.0\)" sourceLinked="0"/>
        <c:majorTickMark val="out"/>
        <c:minorTickMark val="none"/>
        <c:tickLblPos val="nextTo"/>
        <c:crossAx val="234100816"/>
        <c:crosses val="autoZero"/>
        <c:auto val="1"/>
        <c:lblAlgn val="ctr"/>
        <c:lblOffset val="100"/>
        <c:tickLblSkip val="100"/>
        <c:tickMarkSkip val="10"/>
        <c:noMultiLvlLbl val="0"/>
      </c:catAx>
      <c:valAx>
        <c:axId val="234100816"/>
        <c:scaling>
          <c:orientation val="minMax"/>
          <c:max val="1"/>
        </c:scaling>
        <c:delete val="0"/>
        <c:axPos val="l"/>
        <c:majorGridlines/>
        <c:numFmt formatCode="General" sourceLinked="1"/>
        <c:majorTickMark val="out"/>
        <c:minorTickMark val="none"/>
        <c:tickLblPos val="nextTo"/>
        <c:crossAx val="234100256"/>
        <c:crosses val="autoZero"/>
        <c:crossBetween val="midCat"/>
        <c:majorUnit val="0.2"/>
      </c:valAx>
    </c:plotArea>
    <c:legend>
      <c:legendPos val="r"/>
      <c:overlay val="0"/>
    </c:legend>
    <c:plotVisOnly val="1"/>
    <c:dispBlanksAs val="gap"/>
    <c:showDLblsOverMax val="0"/>
  </c:chart>
  <c:spPr>
    <a:solidFill>
      <a:schemeClr val="bg1"/>
    </a:solidFill>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v>Case 4-1</c:v>
          </c:tx>
          <c:marker>
            <c:symbol val="none"/>
          </c:marker>
          <c:cat>
            <c:numRef>
              <c:f>case4!$A$2:$A$302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case4!$B$2:$B$302</c:f>
              <c:numCache>
                <c:formatCode>General</c:formatCode>
                <c:ptCount val="301"/>
                <c:pt idx="0">
                  <c:v>6.8000000000000005E-4</c:v>
                </c:pt>
                <c:pt idx="1">
                  <c:v>3.5171000000000001E-2</c:v>
                </c:pt>
                <c:pt idx="2">
                  <c:v>3.8776999999999999E-2</c:v>
                </c:pt>
                <c:pt idx="3">
                  <c:v>3.8567999999999998E-2</c:v>
                </c:pt>
                <c:pt idx="4">
                  <c:v>3.9753999999999998E-2</c:v>
                </c:pt>
                <c:pt idx="5">
                  <c:v>4.7953999999999997E-2</c:v>
                </c:pt>
                <c:pt idx="6">
                  <c:v>5.6151E-2</c:v>
                </c:pt>
                <c:pt idx="7">
                  <c:v>5.5138E-2</c:v>
                </c:pt>
                <c:pt idx="8">
                  <c:v>5.6355000000000002E-2</c:v>
                </c:pt>
                <c:pt idx="9">
                  <c:v>5.6089E-2</c:v>
                </c:pt>
                <c:pt idx="10">
                  <c:v>5.3317999999999997E-2</c:v>
                </c:pt>
                <c:pt idx="11">
                  <c:v>5.3827E-2</c:v>
                </c:pt>
                <c:pt idx="12">
                  <c:v>5.6544999999999998E-2</c:v>
                </c:pt>
                <c:pt idx="13">
                  <c:v>5.8680000000000003E-2</c:v>
                </c:pt>
                <c:pt idx="14">
                  <c:v>5.8238999999999999E-2</c:v>
                </c:pt>
                <c:pt idx="15">
                  <c:v>6.0500999999999999E-2</c:v>
                </c:pt>
                <c:pt idx="16">
                  <c:v>6.5601999999999994E-2</c:v>
                </c:pt>
                <c:pt idx="17">
                  <c:v>7.0202000000000001E-2</c:v>
                </c:pt>
                <c:pt idx="18">
                  <c:v>7.7077000000000007E-2</c:v>
                </c:pt>
                <c:pt idx="19">
                  <c:v>8.0507999999999996E-2</c:v>
                </c:pt>
                <c:pt idx="20">
                  <c:v>8.2071000000000005E-2</c:v>
                </c:pt>
                <c:pt idx="21">
                  <c:v>8.2364000000000007E-2</c:v>
                </c:pt>
                <c:pt idx="22">
                  <c:v>8.2362000000000005E-2</c:v>
                </c:pt>
                <c:pt idx="23">
                  <c:v>8.6383000000000001E-2</c:v>
                </c:pt>
                <c:pt idx="24">
                  <c:v>8.7268999999999999E-2</c:v>
                </c:pt>
                <c:pt idx="25">
                  <c:v>8.9957999999999996E-2</c:v>
                </c:pt>
                <c:pt idx="26">
                  <c:v>9.7493999999999997E-2</c:v>
                </c:pt>
                <c:pt idx="27">
                  <c:v>9.8211999999999994E-2</c:v>
                </c:pt>
                <c:pt idx="28">
                  <c:v>9.8719000000000001E-2</c:v>
                </c:pt>
                <c:pt idx="29">
                  <c:v>0.10005</c:v>
                </c:pt>
                <c:pt idx="30">
                  <c:v>9.9697999999999995E-2</c:v>
                </c:pt>
                <c:pt idx="31">
                  <c:v>9.9978999999999998E-2</c:v>
                </c:pt>
                <c:pt idx="32">
                  <c:v>0.101327</c:v>
                </c:pt>
                <c:pt idx="33">
                  <c:v>0.103269</c:v>
                </c:pt>
                <c:pt idx="34">
                  <c:v>0.10564900000000001</c:v>
                </c:pt>
                <c:pt idx="35">
                  <c:v>0.10943899999999999</c:v>
                </c:pt>
                <c:pt idx="36">
                  <c:v>0.112979</c:v>
                </c:pt>
                <c:pt idx="37">
                  <c:v>0.112231</c:v>
                </c:pt>
                <c:pt idx="38">
                  <c:v>0.111885</c:v>
                </c:pt>
                <c:pt idx="39">
                  <c:v>0.105256</c:v>
                </c:pt>
                <c:pt idx="40">
                  <c:v>0.112787</c:v>
                </c:pt>
                <c:pt idx="41">
                  <c:v>0.115407</c:v>
                </c:pt>
                <c:pt idx="42">
                  <c:v>0.119821</c:v>
                </c:pt>
                <c:pt idx="43">
                  <c:v>0.12551000000000001</c:v>
                </c:pt>
                <c:pt idx="44">
                  <c:v>0.133627</c:v>
                </c:pt>
                <c:pt idx="45">
                  <c:v>0.14108299999999999</c:v>
                </c:pt>
                <c:pt idx="46">
                  <c:v>0.141731</c:v>
                </c:pt>
                <c:pt idx="47">
                  <c:v>0.14307</c:v>
                </c:pt>
                <c:pt idx="48">
                  <c:v>0.13927100000000001</c:v>
                </c:pt>
                <c:pt idx="49">
                  <c:v>0.144675</c:v>
                </c:pt>
                <c:pt idx="50">
                  <c:v>0.14427599999999999</c:v>
                </c:pt>
                <c:pt idx="51">
                  <c:v>0.147309</c:v>
                </c:pt>
                <c:pt idx="52">
                  <c:v>0.146458</c:v>
                </c:pt>
                <c:pt idx="53">
                  <c:v>0.14652299999999999</c:v>
                </c:pt>
                <c:pt idx="54">
                  <c:v>0.150921</c:v>
                </c:pt>
                <c:pt idx="55">
                  <c:v>0.15274699999999999</c:v>
                </c:pt>
                <c:pt idx="56">
                  <c:v>0.15656200000000001</c:v>
                </c:pt>
                <c:pt idx="57">
                  <c:v>0.16214500000000001</c:v>
                </c:pt>
                <c:pt idx="58">
                  <c:v>0.16521</c:v>
                </c:pt>
                <c:pt idx="59">
                  <c:v>0.16639000000000001</c:v>
                </c:pt>
                <c:pt idx="60">
                  <c:v>0.16391700000000001</c:v>
                </c:pt>
                <c:pt idx="61">
                  <c:v>0.16009799999999999</c:v>
                </c:pt>
                <c:pt idx="62">
                  <c:v>0.16128999999999999</c:v>
                </c:pt>
                <c:pt idx="63">
                  <c:v>0.165691</c:v>
                </c:pt>
                <c:pt idx="64">
                  <c:v>0.17419999999999999</c:v>
                </c:pt>
                <c:pt idx="65">
                  <c:v>0.18468999999999999</c:v>
                </c:pt>
                <c:pt idx="66">
                  <c:v>0.19466</c:v>
                </c:pt>
                <c:pt idx="67">
                  <c:v>0.19672600000000001</c:v>
                </c:pt>
                <c:pt idx="68">
                  <c:v>0.19627500000000001</c:v>
                </c:pt>
                <c:pt idx="69">
                  <c:v>0.195634</c:v>
                </c:pt>
                <c:pt idx="70">
                  <c:v>0.19278799999999999</c:v>
                </c:pt>
                <c:pt idx="71">
                  <c:v>0.19409000000000001</c:v>
                </c:pt>
                <c:pt idx="72">
                  <c:v>0.194074</c:v>
                </c:pt>
                <c:pt idx="73">
                  <c:v>0.196663</c:v>
                </c:pt>
                <c:pt idx="74">
                  <c:v>0.20103599999999999</c:v>
                </c:pt>
                <c:pt idx="75">
                  <c:v>0.20138400000000001</c:v>
                </c:pt>
                <c:pt idx="76">
                  <c:v>0.20338899999999999</c:v>
                </c:pt>
                <c:pt idx="77">
                  <c:v>0.205175</c:v>
                </c:pt>
                <c:pt idx="78">
                  <c:v>0.20483000000000001</c:v>
                </c:pt>
                <c:pt idx="79">
                  <c:v>0.20919299999999999</c:v>
                </c:pt>
                <c:pt idx="80">
                  <c:v>0.21154600000000001</c:v>
                </c:pt>
                <c:pt idx="81">
                  <c:v>0.216698</c:v>
                </c:pt>
                <c:pt idx="82">
                  <c:v>0.214167</c:v>
                </c:pt>
                <c:pt idx="83">
                  <c:v>0.21881300000000001</c:v>
                </c:pt>
                <c:pt idx="84">
                  <c:v>0.21868299999999999</c:v>
                </c:pt>
                <c:pt idx="85">
                  <c:v>0.22236400000000001</c:v>
                </c:pt>
                <c:pt idx="86">
                  <c:v>0.229605</c:v>
                </c:pt>
                <c:pt idx="87">
                  <c:v>0.23797699999999999</c:v>
                </c:pt>
                <c:pt idx="88">
                  <c:v>0.241483</c:v>
                </c:pt>
                <c:pt idx="89">
                  <c:v>0.24188799999999999</c:v>
                </c:pt>
                <c:pt idx="90">
                  <c:v>0.23872699999999999</c:v>
                </c:pt>
                <c:pt idx="91">
                  <c:v>0.24002399999999999</c:v>
                </c:pt>
                <c:pt idx="92">
                  <c:v>0.23921700000000001</c:v>
                </c:pt>
                <c:pt idx="93">
                  <c:v>0.23908299999999999</c:v>
                </c:pt>
                <c:pt idx="94">
                  <c:v>0.24060799999999999</c:v>
                </c:pt>
                <c:pt idx="95">
                  <c:v>0.240483</c:v>
                </c:pt>
                <c:pt idx="96">
                  <c:v>0.24458099999999999</c:v>
                </c:pt>
                <c:pt idx="97">
                  <c:v>0.24642500000000001</c:v>
                </c:pt>
                <c:pt idx="98">
                  <c:v>0.24698000000000001</c:v>
                </c:pt>
                <c:pt idx="99">
                  <c:v>0.24824199999999999</c:v>
                </c:pt>
                <c:pt idx="100">
                  <c:v>0.25426900000000002</c:v>
                </c:pt>
                <c:pt idx="101">
                  <c:v>0.25233899999999998</c:v>
                </c:pt>
                <c:pt idx="102">
                  <c:v>0.257241</c:v>
                </c:pt>
                <c:pt idx="103">
                  <c:v>0.26193</c:v>
                </c:pt>
                <c:pt idx="104">
                  <c:v>0.26738400000000001</c:v>
                </c:pt>
                <c:pt idx="105">
                  <c:v>0.27154200000000001</c:v>
                </c:pt>
                <c:pt idx="106">
                  <c:v>0.276366</c:v>
                </c:pt>
                <c:pt idx="107">
                  <c:v>0.27738699999999999</c:v>
                </c:pt>
                <c:pt idx="108">
                  <c:v>0.278997</c:v>
                </c:pt>
                <c:pt idx="109">
                  <c:v>0.28220400000000001</c:v>
                </c:pt>
                <c:pt idx="110">
                  <c:v>0.28046100000000002</c:v>
                </c:pt>
                <c:pt idx="111">
                  <c:v>0.27945599999999998</c:v>
                </c:pt>
                <c:pt idx="112">
                  <c:v>0.27876800000000002</c:v>
                </c:pt>
                <c:pt idx="113">
                  <c:v>0.27860400000000002</c:v>
                </c:pt>
                <c:pt idx="114">
                  <c:v>0.27667999999999998</c:v>
                </c:pt>
                <c:pt idx="115">
                  <c:v>0.27838200000000002</c:v>
                </c:pt>
                <c:pt idx="116">
                  <c:v>0.27955200000000002</c:v>
                </c:pt>
                <c:pt idx="117">
                  <c:v>0.28301599999999999</c:v>
                </c:pt>
                <c:pt idx="118">
                  <c:v>0.28303099999999998</c:v>
                </c:pt>
                <c:pt idx="119">
                  <c:v>0.283858</c:v>
                </c:pt>
                <c:pt idx="120">
                  <c:v>0.28758499999999998</c:v>
                </c:pt>
                <c:pt idx="121">
                  <c:v>0.29239700000000002</c:v>
                </c:pt>
                <c:pt idx="122">
                  <c:v>0.29305100000000001</c:v>
                </c:pt>
                <c:pt idx="123">
                  <c:v>0.297323</c:v>
                </c:pt>
                <c:pt idx="124">
                  <c:v>0.30111300000000002</c:v>
                </c:pt>
                <c:pt idx="125">
                  <c:v>0.308701</c:v>
                </c:pt>
                <c:pt idx="126">
                  <c:v>0.30708299999999999</c:v>
                </c:pt>
                <c:pt idx="127">
                  <c:v>0.31065799999999999</c:v>
                </c:pt>
                <c:pt idx="128">
                  <c:v>0.31201600000000002</c:v>
                </c:pt>
                <c:pt idx="129">
                  <c:v>0.31147200000000003</c:v>
                </c:pt>
                <c:pt idx="130">
                  <c:v>0.31245299999999998</c:v>
                </c:pt>
                <c:pt idx="131">
                  <c:v>0.31082199999999999</c:v>
                </c:pt>
                <c:pt idx="132">
                  <c:v>0.311033</c:v>
                </c:pt>
                <c:pt idx="133">
                  <c:v>0.30874099999999999</c:v>
                </c:pt>
                <c:pt idx="134">
                  <c:v>0.30901000000000001</c:v>
                </c:pt>
                <c:pt idx="135">
                  <c:v>0.30789299999999997</c:v>
                </c:pt>
                <c:pt idx="136">
                  <c:v>0.30720500000000001</c:v>
                </c:pt>
                <c:pt idx="137">
                  <c:v>0.30808999999999997</c:v>
                </c:pt>
                <c:pt idx="138">
                  <c:v>0.31068200000000001</c:v>
                </c:pt>
                <c:pt idx="139">
                  <c:v>0.31349399999999999</c:v>
                </c:pt>
                <c:pt idx="140">
                  <c:v>0.315556</c:v>
                </c:pt>
                <c:pt idx="141">
                  <c:v>0.31866899999999998</c:v>
                </c:pt>
                <c:pt idx="142">
                  <c:v>0.32363500000000001</c:v>
                </c:pt>
                <c:pt idx="143">
                  <c:v>0.32680700000000001</c:v>
                </c:pt>
                <c:pt idx="144">
                  <c:v>0.33239299999999999</c:v>
                </c:pt>
                <c:pt idx="145">
                  <c:v>0.33763199999999999</c:v>
                </c:pt>
                <c:pt idx="146">
                  <c:v>0.33766499999999999</c:v>
                </c:pt>
                <c:pt idx="147">
                  <c:v>0.33517799999999998</c:v>
                </c:pt>
                <c:pt idx="148">
                  <c:v>0.33931699999999998</c:v>
                </c:pt>
                <c:pt idx="149">
                  <c:v>0.33981099999999997</c:v>
                </c:pt>
                <c:pt idx="150">
                  <c:v>0.34395399999999998</c:v>
                </c:pt>
                <c:pt idx="151">
                  <c:v>0.33996999999999999</c:v>
                </c:pt>
                <c:pt idx="152">
                  <c:v>0.33949800000000002</c:v>
                </c:pt>
                <c:pt idx="153">
                  <c:v>0.34054200000000001</c:v>
                </c:pt>
                <c:pt idx="154">
                  <c:v>0.33815200000000001</c:v>
                </c:pt>
                <c:pt idx="155">
                  <c:v>0.33788400000000002</c:v>
                </c:pt>
                <c:pt idx="156">
                  <c:v>0.33735799999999999</c:v>
                </c:pt>
                <c:pt idx="157">
                  <c:v>0.337841</c:v>
                </c:pt>
                <c:pt idx="158">
                  <c:v>0.33645599999999998</c:v>
                </c:pt>
                <c:pt idx="159">
                  <c:v>0.34064100000000003</c:v>
                </c:pt>
                <c:pt idx="160">
                  <c:v>0.34165299999999998</c:v>
                </c:pt>
                <c:pt idx="161">
                  <c:v>0.346082</c:v>
                </c:pt>
                <c:pt idx="162">
                  <c:v>0.34965499999999999</c:v>
                </c:pt>
                <c:pt idx="163">
                  <c:v>0.35349000000000003</c:v>
                </c:pt>
                <c:pt idx="164">
                  <c:v>0.35926000000000002</c:v>
                </c:pt>
                <c:pt idx="165">
                  <c:v>0.36211199999999999</c:v>
                </c:pt>
                <c:pt idx="166">
                  <c:v>0.36602899999999999</c:v>
                </c:pt>
                <c:pt idx="167">
                  <c:v>0.36567899999999998</c:v>
                </c:pt>
                <c:pt idx="168">
                  <c:v>0.36829299999999998</c:v>
                </c:pt>
                <c:pt idx="169">
                  <c:v>0.36740699999999998</c:v>
                </c:pt>
                <c:pt idx="170">
                  <c:v>0.365732</c:v>
                </c:pt>
                <c:pt idx="171">
                  <c:v>0.36859799999999998</c:v>
                </c:pt>
                <c:pt idx="172">
                  <c:v>0.366365</c:v>
                </c:pt>
                <c:pt idx="173">
                  <c:v>0.36713899999999999</c:v>
                </c:pt>
                <c:pt idx="174">
                  <c:v>0.367035</c:v>
                </c:pt>
                <c:pt idx="175">
                  <c:v>0.37379000000000001</c:v>
                </c:pt>
                <c:pt idx="176">
                  <c:v>0.36877900000000002</c:v>
                </c:pt>
                <c:pt idx="177">
                  <c:v>0.36938300000000002</c:v>
                </c:pt>
                <c:pt idx="178">
                  <c:v>0.36588399999999999</c:v>
                </c:pt>
                <c:pt idx="179">
                  <c:v>0.36839499999999997</c:v>
                </c:pt>
                <c:pt idx="180">
                  <c:v>0.37035699999999999</c:v>
                </c:pt>
                <c:pt idx="181">
                  <c:v>0.37172699999999997</c:v>
                </c:pt>
                <c:pt idx="182">
                  <c:v>0.37884699999999999</c:v>
                </c:pt>
                <c:pt idx="183">
                  <c:v>0.37868400000000002</c:v>
                </c:pt>
                <c:pt idx="184">
                  <c:v>0.38425199999999998</c:v>
                </c:pt>
                <c:pt idx="185">
                  <c:v>0.38814799999999999</c:v>
                </c:pt>
                <c:pt idx="186">
                  <c:v>0.39169399999999999</c:v>
                </c:pt>
                <c:pt idx="187">
                  <c:v>0.39034000000000002</c:v>
                </c:pt>
                <c:pt idx="188">
                  <c:v>0.39173999999999998</c:v>
                </c:pt>
                <c:pt idx="189">
                  <c:v>0.39252199999999998</c:v>
                </c:pt>
                <c:pt idx="190">
                  <c:v>0.39659800000000001</c:v>
                </c:pt>
                <c:pt idx="191">
                  <c:v>0.394959</c:v>
                </c:pt>
                <c:pt idx="192">
                  <c:v>0.396565</c:v>
                </c:pt>
                <c:pt idx="193">
                  <c:v>0.39643800000000001</c:v>
                </c:pt>
                <c:pt idx="194">
                  <c:v>0.39563799999999999</c:v>
                </c:pt>
                <c:pt idx="195">
                  <c:v>0.396426</c:v>
                </c:pt>
                <c:pt idx="196">
                  <c:v>0.39702100000000001</c:v>
                </c:pt>
                <c:pt idx="197">
                  <c:v>0.39352500000000001</c:v>
                </c:pt>
                <c:pt idx="198">
                  <c:v>0.39575500000000002</c:v>
                </c:pt>
                <c:pt idx="199">
                  <c:v>0.39396700000000001</c:v>
                </c:pt>
                <c:pt idx="200">
                  <c:v>0.402723</c:v>
                </c:pt>
                <c:pt idx="201">
                  <c:v>0.39857599999999999</c:v>
                </c:pt>
                <c:pt idx="202">
                  <c:v>0.400482</c:v>
                </c:pt>
                <c:pt idx="203">
                  <c:v>0.40495999999999999</c:v>
                </c:pt>
                <c:pt idx="204">
                  <c:v>0.40788099999999999</c:v>
                </c:pt>
                <c:pt idx="205">
                  <c:v>0.41043600000000002</c:v>
                </c:pt>
                <c:pt idx="206">
                  <c:v>0.41193299999999999</c:v>
                </c:pt>
                <c:pt idx="207">
                  <c:v>0.41695199999999999</c:v>
                </c:pt>
                <c:pt idx="208">
                  <c:v>0.41460599999999997</c:v>
                </c:pt>
                <c:pt idx="209">
                  <c:v>0.41689700000000002</c:v>
                </c:pt>
                <c:pt idx="210">
                  <c:v>0.416933</c:v>
                </c:pt>
                <c:pt idx="211">
                  <c:v>0.41811799999999999</c:v>
                </c:pt>
                <c:pt idx="212">
                  <c:v>0.41728399999999999</c:v>
                </c:pt>
                <c:pt idx="213">
                  <c:v>0.417319</c:v>
                </c:pt>
                <c:pt idx="214">
                  <c:v>0.41753400000000002</c:v>
                </c:pt>
                <c:pt idx="215">
                  <c:v>0.41782200000000003</c:v>
                </c:pt>
                <c:pt idx="216">
                  <c:v>0.41666199999999998</c:v>
                </c:pt>
                <c:pt idx="217">
                  <c:v>0.41876200000000002</c:v>
                </c:pt>
                <c:pt idx="218">
                  <c:v>0.41988199999999998</c:v>
                </c:pt>
                <c:pt idx="219">
                  <c:v>0.41864000000000001</c:v>
                </c:pt>
                <c:pt idx="220">
                  <c:v>0.41811900000000002</c:v>
                </c:pt>
                <c:pt idx="221">
                  <c:v>0.419209</c:v>
                </c:pt>
                <c:pt idx="222">
                  <c:v>0.41966700000000001</c:v>
                </c:pt>
                <c:pt idx="223">
                  <c:v>0.42105900000000002</c:v>
                </c:pt>
                <c:pt idx="224">
                  <c:v>0.422792</c:v>
                </c:pt>
                <c:pt idx="225">
                  <c:v>0.43541000000000002</c:v>
                </c:pt>
                <c:pt idx="226">
                  <c:v>0.432342</c:v>
                </c:pt>
                <c:pt idx="227">
                  <c:v>0.43035499999999999</c:v>
                </c:pt>
                <c:pt idx="228">
                  <c:v>0.42890299999999998</c:v>
                </c:pt>
                <c:pt idx="229">
                  <c:v>0.43113099999999999</c:v>
                </c:pt>
                <c:pt idx="230">
                  <c:v>0.43217299999999997</c:v>
                </c:pt>
                <c:pt idx="231">
                  <c:v>0.43239899999999998</c:v>
                </c:pt>
                <c:pt idx="232">
                  <c:v>0.43585200000000002</c:v>
                </c:pt>
                <c:pt idx="233">
                  <c:v>0.434388</c:v>
                </c:pt>
                <c:pt idx="234">
                  <c:v>0.43532300000000002</c:v>
                </c:pt>
                <c:pt idx="235">
                  <c:v>0.43541800000000003</c:v>
                </c:pt>
                <c:pt idx="236">
                  <c:v>0.43428</c:v>
                </c:pt>
                <c:pt idx="237">
                  <c:v>0.43460100000000002</c:v>
                </c:pt>
                <c:pt idx="238">
                  <c:v>0.43668699999999999</c:v>
                </c:pt>
                <c:pt idx="239">
                  <c:v>0.437253</c:v>
                </c:pt>
                <c:pt idx="240">
                  <c:v>0.43865500000000002</c:v>
                </c:pt>
                <c:pt idx="241">
                  <c:v>0.43930599999999997</c:v>
                </c:pt>
                <c:pt idx="242">
                  <c:v>0.440581</c:v>
                </c:pt>
                <c:pt idx="243">
                  <c:v>0.44239400000000001</c:v>
                </c:pt>
                <c:pt idx="244">
                  <c:v>0.442467</c:v>
                </c:pt>
                <c:pt idx="245">
                  <c:v>0.44428600000000001</c:v>
                </c:pt>
                <c:pt idx="246">
                  <c:v>0.44730700000000001</c:v>
                </c:pt>
                <c:pt idx="247">
                  <c:v>0.44275900000000001</c:v>
                </c:pt>
                <c:pt idx="248">
                  <c:v>0.44483800000000001</c:v>
                </c:pt>
                <c:pt idx="249">
                  <c:v>0.44722000000000001</c:v>
                </c:pt>
                <c:pt idx="250">
                  <c:v>0.45335999999999999</c:v>
                </c:pt>
                <c:pt idx="251">
                  <c:v>0.44750299999999998</c:v>
                </c:pt>
                <c:pt idx="252">
                  <c:v>0.445685</c:v>
                </c:pt>
                <c:pt idx="253">
                  <c:v>0.44918200000000003</c:v>
                </c:pt>
                <c:pt idx="254">
                  <c:v>0.44858599999999998</c:v>
                </c:pt>
                <c:pt idx="255">
                  <c:v>0.44827099999999998</c:v>
                </c:pt>
                <c:pt idx="256">
                  <c:v>0.44864999999999999</c:v>
                </c:pt>
                <c:pt idx="257">
                  <c:v>0.45325500000000002</c:v>
                </c:pt>
                <c:pt idx="258">
                  <c:v>0.45058300000000001</c:v>
                </c:pt>
                <c:pt idx="259">
                  <c:v>0.453625</c:v>
                </c:pt>
                <c:pt idx="260">
                  <c:v>0.45330900000000002</c:v>
                </c:pt>
                <c:pt idx="261">
                  <c:v>0.453426</c:v>
                </c:pt>
                <c:pt idx="262">
                  <c:v>0.45331399999999999</c:v>
                </c:pt>
                <c:pt idx="263">
                  <c:v>0.45195400000000002</c:v>
                </c:pt>
                <c:pt idx="264">
                  <c:v>0.45309700000000003</c:v>
                </c:pt>
                <c:pt idx="265">
                  <c:v>0.45515800000000001</c:v>
                </c:pt>
                <c:pt idx="266">
                  <c:v>0.45617600000000003</c:v>
                </c:pt>
                <c:pt idx="267">
                  <c:v>0.45661200000000002</c:v>
                </c:pt>
                <c:pt idx="268">
                  <c:v>0.45591799999999999</c:v>
                </c:pt>
                <c:pt idx="269">
                  <c:v>0.45430900000000002</c:v>
                </c:pt>
                <c:pt idx="270">
                  <c:v>0.45531300000000002</c:v>
                </c:pt>
                <c:pt idx="271">
                  <c:v>0.45716499999999999</c:v>
                </c:pt>
                <c:pt idx="272">
                  <c:v>0.45316200000000001</c:v>
                </c:pt>
                <c:pt idx="273">
                  <c:v>0.45541300000000001</c:v>
                </c:pt>
                <c:pt idx="274">
                  <c:v>0.45588499999999998</c:v>
                </c:pt>
                <c:pt idx="275">
                  <c:v>0.46429100000000001</c:v>
                </c:pt>
                <c:pt idx="276">
                  <c:v>0.45910200000000001</c:v>
                </c:pt>
                <c:pt idx="277">
                  <c:v>0.45812700000000001</c:v>
                </c:pt>
                <c:pt idx="278">
                  <c:v>0.45833600000000002</c:v>
                </c:pt>
                <c:pt idx="279">
                  <c:v>0.46157399999999998</c:v>
                </c:pt>
                <c:pt idx="280">
                  <c:v>0.46277200000000002</c:v>
                </c:pt>
                <c:pt idx="281">
                  <c:v>0.46223199999999998</c:v>
                </c:pt>
                <c:pt idx="282">
                  <c:v>0.46369100000000002</c:v>
                </c:pt>
                <c:pt idx="283">
                  <c:v>0.46066699999999999</c:v>
                </c:pt>
                <c:pt idx="284">
                  <c:v>0.46396399999999999</c:v>
                </c:pt>
                <c:pt idx="285">
                  <c:v>0.46550000000000002</c:v>
                </c:pt>
                <c:pt idx="286">
                  <c:v>0.46473900000000001</c:v>
                </c:pt>
                <c:pt idx="287">
                  <c:v>0.46482800000000002</c:v>
                </c:pt>
                <c:pt idx="288">
                  <c:v>0.46386699999999997</c:v>
                </c:pt>
                <c:pt idx="289">
                  <c:v>0.46424300000000002</c:v>
                </c:pt>
                <c:pt idx="290">
                  <c:v>0.46552900000000003</c:v>
                </c:pt>
                <c:pt idx="291">
                  <c:v>0.46527600000000002</c:v>
                </c:pt>
                <c:pt idx="292">
                  <c:v>0.46559800000000001</c:v>
                </c:pt>
                <c:pt idx="293">
                  <c:v>0.46754099999999998</c:v>
                </c:pt>
                <c:pt idx="294">
                  <c:v>0.466144</c:v>
                </c:pt>
                <c:pt idx="295">
                  <c:v>0.46748499999999998</c:v>
                </c:pt>
                <c:pt idx="296">
                  <c:v>0.468829</c:v>
                </c:pt>
                <c:pt idx="297">
                  <c:v>0.467252</c:v>
                </c:pt>
                <c:pt idx="298">
                  <c:v>0.466034</c:v>
                </c:pt>
                <c:pt idx="299">
                  <c:v>0.47059499999999999</c:v>
                </c:pt>
                <c:pt idx="300">
                  <c:v>0.47643200000000002</c:v>
                </c:pt>
              </c:numCache>
            </c:numRef>
          </c:val>
          <c:smooth val="0"/>
        </c:ser>
        <c:ser>
          <c:idx val="2"/>
          <c:order val="1"/>
          <c:tx>
            <c:v>Case 4-2</c:v>
          </c:tx>
          <c:marker>
            <c:symbol val="none"/>
          </c:marker>
          <c:cat>
            <c:numRef>
              <c:f>case4!$A$2:$A$302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case4!$C$2:$C$302</c:f>
              <c:numCache>
                <c:formatCode>General</c:formatCode>
                <c:ptCount val="301"/>
                <c:pt idx="0">
                  <c:v>1.031E-3</c:v>
                </c:pt>
                <c:pt idx="1">
                  <c:v>3.5112999999999998E-2</c:v>
                </c:pt>
                <c:pt idx="2">
                  <c:v>4.1103000000000001E-2</c:v>
                </c:pt>
                <c:pt idx="3">
                  <c:v>4.1550999999999998E-2</c:v>
                </c:pt>
                <c:pt idx="4">
                  <c:v>4.1502999999999998E-2</c:v>
                </c:pt>
                <c:pt idx="5">
                  <c:v>4.6281999999999997E-2</c:v>
                </c:pt>
                <c:pt idx="6">
                  <c:v>5.8847999999999998E-2</c:v>
                </c:pt>
                <c:pt idx="7">
                  <c:v>7.6943999999999999E-2</c:v>
                </c:pt>
                <c:pt idx="8">
                  <c:v>9.1040999999999997E-2</c:v>
                </c:pt>
                <c:pt idx="9">
                  <c:v>9.5343999999999998E-2</c:v>
                </c:pt>
                <c:pt idx="10">
                  <c:v>9.5450999999999994E-2</c:v>
                </c:pt>
                <c:pt idx="11">
                  <c:v>9.8042000000000004E-2</c:v>
                </c:pt>
                <c:pt idx="12">
                  <c:v>9.8322999999999994E-2</c:v>
                </c:pt>
                <c:pt idx="13">
                  <c:v>9.7228999999999996E-2</c:v>
                </c:pt>
                <c:pt idx="14">
                  <c:v>9.6303E-2</c:v>
                </c:pt>
                <c:pt idx="15">
                  <c:v>9.7709000000000004E-2</c:v>
                </c:pt>
                <c:pt idx="16">
                  <c:v>0.100938</c:v>
                </c:pt>
                <c:pt idx="17">
                  <c:v>0.107626</c:v>
                </c:pt>
                <c:pt idx="18">
                  <c:v>0.113057</c:v>
                </c:pt>
                <c:pt idx="19">
                  <c:v>0.121916</c:v>
                </c:pt>
                <c:pt idx="20">
                  <c:v>0.13156799999999999</c:v>
                </c:pt>
                <c:pt idx="21">
                  <c:v>0.14385300000000001</c:v>
                </c:pt>
                <c:pt idx="22">
                  <c:v>0.159298</c:v>
                </c:pt>
                <c:pt idx="23">
                  <c:v>0.17954100000000001</c:v>
                </c:pt>
                <c:pt idx="24">
                  <c:v>0.19112199999999999</c:v>
                </c:pt>
                <c:pt idx="25">
                  <c:v>0.18978</c:v>
                </c:pt>
                <c:pt idx="26">
                  <c:v>0.191773</c:v>
                </c:pt>
                <c:pt idx="27">
                  <c:v>0.195997</c:v>
                </c:pt>
                <c:pt idx="28">
                  <c:v>0.19850899999999999</c:v>
                </c:pt>
                <c:pt idx="29">
                  <c:v>0.20685999999999999</c:v>
                </c:pt>
                <c:pt idx="30">
                  <c:v>0.210207</c:v>
                </c:pt>
                <c:pt idx="31">
                  <c:v>0.21396100000000001</c:v>
                </c:pt>
                <c:pt idx="32">
                  <c:v>0.216672</c:v>
                </c:pt>
                <c:pt idx="33">
                  <c:v>0.22672200000000001</c:v>
                </c:pt>
                <c:pt idx="34">
                  <c:v>0.23735899999999999</c:v>
                </c:pt>
                <c:pt idx="35">
                  <c:v>0.24465999999999999</c:v>
                </c:pt>
                <c:pt idx="36">
                  <c:v>0.24950600000000001</c:v>
                </c:pt>
                <c:pt idx="37">
                  <c:v>0.25702799999999998</c:v>
                </c:pt>
                <c:pt idx="38">
                  <c:v>0.26180599999999998</c:v>
                </c:pt>
                <c:pt idx="39">
                  <c:v>0.267341</c:v>
                </c:pt>
                <c:pt idx="40">
                  <c:v>0.27282800000000001</c:v>
                </c:pt>
                <c:pt idx="41">
                  <c:v>0.28465600000000002</c:v>
                </c:pt>
                <c:pt idx="42">
                  <c:v>0.30160700000000001</c:v>
                </c:pt>
                <c:pt idx="43">
                  <c:v>0.31763200000000003</c:v>
                </c:pt>
                <c:pt idx="44">
                  <c:v>0.33398699999999998</c:v>
                </c:pt>
                <c:pt idx="45">
                  <c:v>0.343192</c:v>
                </c:pt>
                <c:pt idx="46">
                  <c:v>0.348943</c:v>
                </c:pt>
                <c:pt idx="47">
                  <c:v>0.35386899999999999</c:v>
                </c:pt>
                <c:pt idx="48">
                  <c:v>0.35164200000000001</c:v>
                </c:pt>
                <c:pt idx="49">
                  <c:v>0.35460199999999997</c:v>
                </c:pt>
                <c:pt idx="50">
                  <c:v>0.36307</c:v>
                </c:pt>
                <c:pt idx="51">
                  <c:v>0.36856800000000001</c:v>
                </c:pt>
                <c:pt idx="52">
                  <c:v>0.37135200000000002</c:v>
                </c:pt>
                <c:pt idx="53">
                  <c:v>0.377</c:v>
                </c:pt>
                <c:pt idx="54">
                  <c:v>0.38112099999999999</c:v>
                </c:pt>
                <c:pt idx="55">
                  <c:v>0.390596</c:v>
                </c:pt>
                <c:pt idx="56">
                  <c:v>0.40187400000000001</c:v>
                </c:pt>
                <c:pt idx="57">
                  <c:v>0.41283399999999998</c:v>
                </c:pt>
                <c:pt idx="58">
                  <c:v>0.42215900000000001</c:v>
                </c:pt>
                <c:pt idx="59">
                  <c:v>0.42689199999999999</c:v>
                </c:pt>
                <c:pt idx="60">
                  <c:v>0.43649900000000003</c:v>
                </c:pt>
                <c:pt idx="61">
                  <c:v>0.43690400000000001</c:v>
                </c:pt>
                <c:pt idx="62">
                  <c:v>0.44434499999999999</c:v>
                </c:pt>
                <c:pt idx="63">
                  <c:v>0.45513199999999998</c:v>
                </c:pt>
                <c:pt idx="64">
                  <c:v>0.467831</c:v>
                </c:pt>
                <c:pt idx="65">
                  <c:v>0.47470099999999998</c:v>
                </c:pt>
                <c:pt idx="66">
                  <c:v>0.47869899999999999</c:v>
                </c:pt>
                <c:pt idx="67">
                  <c:v>0.48115999999999998</c:v>
                </c:pt>
                <c:pt idx="68">
                  <c:v>0.48472300000000001</c:v>
                </c:pt>
                <c:pt idx="69">
                  <c:v>0.48105700000000001</c:v>
                </c:pt>
                <c:pt idx="70">
                  <c:v>0.48336699999999999</c:v>
                </c:pt>
                <c:pt idx="71">
                  <c:v>0.49259199999999997</c:v>
                </c:pt>
                <c:pt idx="72">
                  <c:v>0.49631599999999998</c:v>
                </c:pt>
                <c:pt idx="73">
                  <c:v>0.49746400000000002</c:v>
                </c:pt>
                <c:pt idx="74">
                  <c:v>0.50495599999999996</c:v>
                </c:pt>
                <c:pt idx="75">
                  <c:v>0.51757399999999998</c:v>
                </c:pt>
                <c:pt idx="76">
                  <c:v>0.51545300000000005</c:v>
                </c:pt>
                <c:pt idx="77">
                  <c:v>0.51954100000000003</c:v>
                </c:pt>
                <c:pt idx="78">
                  <c:v>0.52642599999999995</c:v>
                </c:pt>
                <c:pt idx="79">
                  <c:v>0.53173999999999999</c:v>
                </c:pt>
                <c:pt idx="80">
                  <c:v>0.54013800000000001</c:v>
                </c:pt>
                <c:pt idx="81">
                  <c:v>0.54297799999999996</c:v>
                </c:pt>
                <c:pt idx="82">
                  <c:v>0.54825599999999997</c:v>
                </c:pt>
                <c:pt idx="83">
                  <c:v>0.55260600000000004</c:v>
                </c:pt>
                <c:pt idx="84">
                  <c:v>0.55677900000000002</c:v>
                </c:pt>
                <c:pt idx="85">
                  <c:v>0.55859199999999998</c:v>
                </c:pt>
                <c:pt idx="86">
                  <c:v>0.558917</c:v>
                </c:pt>
                <c:pt idx="87">
                  <c:v>0.55803000000000003</c:v>
                </c:pt>
                <c:pt idx="88">
                  <c:v>0.55872900000000003</c:v>
                </c:pt>
                <c:pt idx="89">
                  <c:v>0.56089999999999995</c:v>
                </c:pt>
                <c:pt idx="90">
                  <c:v>0.56399299999999997</c:v>
                </c:pt>
                <c:pt idx="91">
                  <c:v>0.56403099999999995</c:v>
                </c:pt>
                <c:pt idx="92">
                  <c:v>0.57068200000000002</c:v>
                </c:pt>
                <c:pt idx="93">
                  <c:v>0.57080900000000001</c:v>
                </c:pt>
                <c:pt idx="94">
                  <c:v>0.57359499999999997</c:v>
                </c:pt>
                <c:pt idx="95">
                  <c:v>0.579924</c:v>
                </c:pt>
                <c:pt idx="96">
                  <c:v>0.579121</c:v>
                </c:pt>
                <c:pt idx="97">
                  <c:v>0.58181400000000005</c:v>
                </c:pt>
                <c:pt idx="98">
                  <c:v>0.58311800000000003</c:v>
                </c:pt>
                <c:pt idx="99">
                  <c:v>0.58818599999999999</c:v>
                </c:pt>
                <c:pt idx="100">
                  <c:v>0.59145899999999996</c:v>
                </c:pt>
                <c:pt idx="101">
                  <c:v>0.58770699999999998</c:v>
                </c:pt>
                <c:pt idx="102">
                  <c:v>0.59042700000000004</c:v>
                </c:pt>
                <c:pt idx="103">
                  <c:v>0.59652400000000005</c:v>
                </c:pt>
                <c:pt idx="104">
                  <c:v>0.59948800000000002</c:v>
                </c:pt>
                <c:pt idx="105">
                  <c:v>0.59713000000000005</c:v>
                </c:pt>
                <c:pt idx="106">
                  <c:v>0.60082599999999997</c:v>
                </c:pt>
                <c:pt idx="107">
                  <c:v>0.60230600000000001</c:v>
                </c:pt>
                <c:pt idx="108">
                  <c:v>0.60127200000000003</c:v>
                </c:pt>
                <c:pt idx="109">
                  <c:v>0.59905200000000003</c:v>
                </c:pt>
                <c:pt idx="110">
                  <c:v>0.602352</c:v>
                </c:pt>
                <c:pt idx="111">
                  <c:v>0.60242399999999996</c:v>
                </c:pt>
                <c:pt idx="112">
                  <c:v>0.60288399999999998</c:v>
                </c:pt>
                <c:pt idx="113">
                  <c:v>0.60667700000000002</c:v>
                </c:pt>
                <c:pt idx="114">
                  <c:v>0.60735600000000001</c:v>
                </c:pt>
                <c:pt idx="115">
                  <c:v>0.60683799999999999</c:v>
                </c:pt>
                <c:pt idx="116">
                  <c:v>0.61036100000000004</c:v>
                </c:pt>
                <c:pt idx="117">
                  <c:v>0.61447200000000002</c:v>
                </c:pt>
                <c:pt idx="118">
                  <c:v>0.61423700000000003</c:v>
                </c:pt>
                <c:pt idx="119">
                  <c:v>0.61112100000000003</c:v>
                </c:pt>
                <c:pt idx="120">
                  <c:v>0.60940700000000003</c:v>
                </c:pt>
                <c:pt idx="121">
                  <c:v>0.61345700000000003</c:v>
                </c:pt>
                <c:pt idx="122">
                  <c:v>0.61158500000000005</c:v>
                </c:pt>
                <c:pt idx="123">
                  <c:v>0.61150300000000002</c:v>
                </c:pt>
                <c:pt idx="124">
                  <c:v>0.61043499999999995</c:v>
                </c:pt>
                <c:pt idx="125">
                  <c:v>0.61995800000000001</c:v>
                </c:pt>
                <c:pt idx="126">
                  <c:v>0.61231800000000003</c:v>
                </c:pt>
                <c:pt idx="127">
                  <c:v>0.61146999999999996</c:v>
                </c:pt>
                <c:pt idx="128">
                  <c:v>0.60820799999999997</c:v>
                </c:pt>
                <c:pt idx="129">
                  <c:v>0.61036100000000004</c:v>
                </c:pt>
                <c:pt idx="130">
                  <c:v>0.61140300000000003</c:v>
                </c:pt>
                <c:pt idx="131">
                  <c:v>0.60960599999999998</c:v>
                </c:pt>
                <c:pt idx="132">
                  <c:v>0.61067800000000005</c:v>
                </c:pt>
                <c:pt idx="133">
                  <c:v>0.61007400000000001</c:v>
                </c:pt>
                <c:pt idx="134">
                  <c:v>0.614178</c:v>
                </c:pt>
                <c:pt idx="135">
                  <c:v>0.61354900000000001</c:v>
                </c:pt>
                <c:pt idx="136">
                  <c:v>0.61152099999999998</c:v>
                </c:pt>
                <c:pt idx="137">
                  <c:v>0.612626</c:v>
                </c:pt>
                <c:pt idx="138">
                  <c:v>0.61550400000000005</c:v>
                </c:pt>
                <c:pt idx="139">
                  <c:v>0.61748000000000003</c:v>
                </c:pt>
                <c:pt idx="140">
                  <c:v>0.61481699999999995</c:v>
                </c:pt>
                <c:pt idx="141">
                  <c:v>0.61061500000000002</c:v>
                </c:pt>
                <c:pt idx="142">
                  <c:v>0.61214900000000005</c:v>
                </c:pt>
                <c:pt idx="143">
                  <c:v>0.61147499999999999</c:v>
                </c:pt>
                <c:pt idx="144">
                  <c:v>0.60934900000000003</c:v>
                </c:pt>
                <c:pt idx="145">
                  <c:v>0.61206300000000002</c:v>
                </c:pt>
                <c:pt idx="146">
                  <c:v>0.61038599999999998</c:v>
                </c:pt>
                <c:pt idx="147">
                  <c:v>0.60738000000000003</c:v>
                </c:pt>
                <c:pt idx="148">
                  <c:v>0.60699499999999995</c:v>
                </c:pt>
                <c:pt idx="149">
                  <c:v>0.60946900000000004</c:v>
                </c:pt>
                <c:pt idx="150">
                  <c:v>0.61521800000000004</c:v>
                </c:pt>
                <c:pt idx="151">
                  <c:v>0.60754799999999998</c:v>
                </c:pt>
                <c:pt idx="152">
                  <c:v>0.606715</c:v>
                </c:pt>
                <c:pt idx="153">
                  <c:v>0.60611400000000004</c:v>
                </c:pt>
                <c:pt idx="154">
                  <c:v>0.60555800000000004</c:v>
                </c:pt>
                <c:pt idx="155">
                  <c:v>0.60398600000000002</c:v>
                </c:pt>
                <c:pt idx="156">
                  <c:v>0.60564499999999999</c:v>
                </c:pt>
                <c:pt idx="157">
                  <c:v>0.60942600000000002</c:v>
                </c:pt>
                <c:pt idx="158">
                  <c:v>0.60810900000000001</c:v>
                </c:pt>
                <c:pt idx="159">
                  <c:v>0.60850199999999999</c:v>
                </c:pt>
                <c:pt idx="160">
                  <c:v>0.61041699999999999</c:v>
                </c:pt>
                <c:pt idx="161">
                  <c:v>0.60755199999999998</c:v>
                </c:pt>
                <c:pt idx="162">
                  <c:v>0.60658500000000004</c:v>
                </c:pt>
                <c:pt idx="163">
                  <c:v>0.60733599999999999</c:v>
                </c:pt>
                <c:pt idx="164">
                  <c:v>0.60542899999999999</c:v>
                </c:pt>
                <c:pt idx="165">
                  <c:v>0.60706000000000004</c:v>
                </c:pt>
                <c:pt idx="166">
                  <c:v>0.60743899999999995</c:v>
                </c:pt>
                <c:pt idx="167">
                  <c:v>0.61110399999999998</c:v>
                </c:pt>
                <c:pt idx="168">
                  <c:v>0.60782700000000001</c:v>
                </c:pt>
                <c:pt idx="169">
                  <c:v>0.60616899999999996</c:v>
                </c:pt>
                <c:pt idx="170">
                  <c:v>0.60366399999999998</c:v>
                </c:pt>
                <c:pt idx="171">
                  <c:v>0.60540700000000003</c:v>
                </c:pt>
                <c:pt idx="172">
                  <c:v>0.60381099999999999</c:v>
                </c:pt>
                <c:pt idx="173">
                  <c:v>0.60149600000000003</c:v>
                </c:pt>
                <c:pt idx="174">
                  <c:v>0.59946500000000003</c:v>
                </c:pt>
                <c:pt idx="175">
                  <c:v>0.60642200000000002</c:v>
                </c:pt>
                <c:pt idx="176">
                  <c:v>0.60026599999999997</c:v>
                </c:pt>
                <c:pt idx="177">
                  <c:v>0.59641299999999997</c:v>
                </c:pt>
                <c:pt idx="178">
                  <c:v>0.59520899999999999</c:v>
                </c:pt>
                <c:pt idx="179">
                  <c:v>0.59588099999999999</c:v>
                </c:pt>
                <c:pt idx="180">
                  <c:v>0.59793399999999997</c:v>
                </c:pt>
                <c:pt idx="181">
                  <c:v>0.59751799999999999</c:v>
                </c:pt>
                <c:pt idx="182">
                  <c:v>0.59947799999999996</c:v>
                </c:pt>
                <c:pt idx="183">
                  <c:v>0.59927399999999997</c:v>
                </c:pt>
                <c:pt idx="184">
                  <c:v>0.60215600000000002</c:v>
                </c:pt>
                <c:pt idx="185">
                  <c:v>0.600329</c:v>
                </c:pt>
                <c:pt idx="186">
                  <c:v>0.60052799999999995</c:v>
                </c:pt>
                <c:pt idx="187">
                  <c:v>0.59974300000000003</c:v>
                </c:pt>
                <c:pt idx="188">
                  <c:v>0.60218099999999997</c:v>
                </c:pt>
                <c:pt idx="189">
                  <c:v>0.60400699999999996</c:v>
                </c:pt>
                <c:pt idx="190">
                  <c:v>0.60031699999999999</c:v>
                </c:pt>
                <c:pt idx="191">
                  <c:v>0.59683399999999998</c:v>
                </c:pt>
                <c:pt idx="192">
                  <c:v>0.59920600000000002</c:v>
                </c:pt>
                <c:pt idx="193">
                  <c:v>0.59819500000000003</c:v>
                </c:pt>
                <c:pt idx="194">
                  <c:v>0.59379700000000002</c:v>
                </c:pt>
                <c:pt idx="195">
                  <c:v>0.59563699999999997</c:v>
                </c:pt>
                <c:pt idx="196">
                  <c:v>0.59434299999999995</c:v>
                </c:pt>
                <c:pt idx="197">
                  <c:v>0.59100699999999995</c:v>
                </c:pt>
                <c:pt idx="198">
                  <c:v>0.59003700000000003</c:v>
                </c:pt>
                <c:pt idx="199">
                  <c:v>0.59289099999999995</c:v>
                </c:pt>
                <c:pt idx="200">
                  <c:v>0.59813099999999997</c:v>
                </c:pt>
                <c:pt idx="201">
                  <c:v>0.59105300000000005</c:v>
                </c:pt>
                <c:pt idx="202">
                  <c:v>0.59008400000000005</c:v>
                </c:pt>
                <c:pt idx="203">
                  <c:v>0.59077800000000003</c:v>
                </c:pt>
                <c:pt idx="204">
                  <c:v>0.59132399999999996</c:v>
                </c:pt>
                <c:pt idx="205">
                  <c:v>0.58765000000000001</c:v>
                </c:pt>
                <c:pt idx="206">
                  <c:v>0.58971899999999999</c:v>
                </c:pt>
                <c:pt idx="207">
                  <c:v>0.59266600000000003</c:v>
                </c:pt>
                <c:pt idx="208">
                  <c:v>0.59238000000000002</c:v>
                </c:pt>
                <c:pt idx="209">
                  <c:v>0.592395</c:v>
                </c:pt>
                <c:pt idx="210">
                  <c:v>0.59394100000000005</c:v>
                </c:pt>
                <c:pt idx="211">
                  <c:v>0.59118499999999996</c:v>
                </c:pt>
                <c:pt idx="212">
                  <c:v>0.58975599999999995</c:v>
                </c:pt>
                <c:pt idx="213">
                  <c:v>0.59162599999999999</c:v>
                </c:pt>
                <c:pt idx="214">
                  <c:v>0.58911999999999998</c:v>
                </c:pt>
                <c:pt idx="215">
                  <c:v>0.58858100000000002</c:v>
                </c:pt>
                <c:pt idx="216">
                  <c:v>0.58872599999999997</c:v>
                </c:pt>
                <c:pt idx="217">
                  <c:v>0.59172000000000002</c:v>
                </c:pt>
                <c:pt idx="218">
                  <c:v>0.58997900000000003</c:v>
                </c:pt>
                <c:pt idx="219">
                  <c:v>0.58593799999999996</c:v>
                </c:pt>
                <c:pt idx="220">
                  <c:v>0.58205300000000004</c:v>
                </c:pt>
                <c:pt idx="221">
                  <c:v>0.58630199999999999</c:v>
                </c:pt>
                <c:pt idx="222">
                  <c:v>0.58535899999999996</c:v>
                </c:pt>
                <c:pt idx="223">
                  <c:v>0.58306199999999997</c:v>
                </c:pt>
                <c:pt idx="224">
                  <c:v>0.58343500000000004</c:v>
                </c:pt>
                <c:pt idx="225">
                  <c:v>0.59050800000000003</c:v>
                </c:pt>
                <c:pt idx="226">
                  <c:v>0.58349700000000004</c:v>
                </c:pt>
                <c:pt idx="227">
                  <c:v>0.58071799999999996</c:v>
                </c:pt>
                <c:pt idx="228">
                  <c:v>0.57779800000000003</c:v>
                </c:pt>
                <c:pt idx="229">
                  <c:v>0.58175500000000002</c:v>
                </c:pt>
                <c:pt idx="230">
                  <c:v>0.581534</c:v>
                </c:pt>
                <c:pt idx="231">
                  <c:v>0.582291</c:v>
                </c:pt>
                <c:pt idx="232">
                  <c:v>0.58282199999999995</c:v>
                </c:pt>
                <c:pt idx="233">
                  <c:v>0.58278700000000005</c:v>
                </c:pt>
                <c:pt idx="234">
                  <c:v>0.58470800000000001</c:v>
                </c:pt>
                <c:pt idx="235">
                  <c:v>0.58305600000000002</c:v>
                </c:pt>
                <c:pt idx="236">
                  <c:v>0.581507</c:v>
                </c:pt>
                <c:pt idx="237">
                  <c:v>0.58214699999999997</c:v>
                </c:pt>
                <c:pt idx="238">
                  <c:v>0.58321699999999999</c:v>
                </c:pt>
                <c:pt idx="239">
                  <c:v>0.58515099999999998</c:v>
                </c:pt>
                <c:pt idx="240">
                  <c:v>0.58094699999999999</c:v>
                </c:pt>
                <c:pt idx="241">
                  <c:v>0.57865900000000003</c:v>
                </c:pt>
                <c:pt idx="242">
                  <c:v>0.58111299999999999</c:v>
                </c:pt>
                <c:pt idx="243">
                  <c:v>0.58115700000000003</c:v>
                </c:pt>
                <c:pt idx="244">
                  <c:v>0.57831999999999995</c:v>
                </c:pt>
                <c:pt idx="245">
                  <c:v>0.58007799999999998</c:v>
                </c:pt>
                <c:pt idx="246">
                  <c:v>0.57833100000000004</c:v>
                </c:pt>
                <c:pt idx="247">
                  <c:v>0.57509399999999999</c:v>
                </c:pt>
                <c:pt idx="248">
                  <c:v>0.57405099999999998</c:v>
                </c:pt>
                <c:pt idx="249">
                  <c:v>0.57713700000000001</c:v>
                </c:pt>
                <c:pt idx="250">
                  <c:v>0.58226800000000001</c:v>
                </c:pt>
                <c:pt idx="251">
                  <c:v>0.57488899999999998</c:v>
                </c:pt>
                <c:pt idx="252">
                  <c:v>0.57477299999999998</c:v>
                </c:pt>
                <c:pt idx="253">
                  <c:v>0.57600799999999996</c:v>
                </c:pt>
                <c:pt idx="254">
                  <c:v>0.57604599999999995</c:v>
                </c:pt>
                <c:pt idx="255">
                  <c:v>0.57317099999999999</c:v>
                </c:pt>
                <c:pt idx="256">
                  <c:v>0.57484900000000005</c:v>
                </c:pt>
                <c:pt idx="257">
                  <c:v>0.57605200000000001</c:v>
                </c:pt>
                <c:pt idx="258">
                  <c:v>0.57480100000000001</c:v>
                </c:pt>
                <c:pt idx="259">
                  <c:v>0.57481000000000004</c:v>
                </c:pt>
                <c:pt idx="260">
                  <c:v>0.57783700000000005</c:v>
                </c:pt>
                <c:pt idx="261">
                  <c:v>0.574353</c:v>
                </c:pt>
                <c:pt idx="262">
                  <c:v>0.57329600000000003</c:v>
                </c:pt>
                <c:pt idx="263">
                  <c:v>0.57433000000000001</c:v>
                </c:pt>
                <c:pt idx="264">
                  <c:v>0.57197100000000001</c:v>
                </c:pt>
                <c:pt idx="265">
                  <c:v>0.57260900000000003</c:v>
                </c:pt>
                <c:pt idx="266">
                  <c:v>0.57396100000000005</c:v>
                </c:pt>
                <c:pt idx="267">
                  <c:v>0.57665999999999995</c:v>
                </c:pt>
                <c:pt idx="268">
                  <c:v>0.57325499999999996</c:v>
                </c:pt>
                <c:pt idx="269">
                  <c:v>0.57149899999999998</c:v>
                </c:pt>
                <c:pt idx="270">
                  <c:v>0.569438</c:v>
                </c:pt>
                <c:pt idx="271">
                  <c:v>0.57132400000000005</c:v>
                </c:pt>
                <c:pt idx="272">
                  <c:v>0.57066899999999998</c:v>
                </c:pt>
                <c:pt idx="273">
                  <c:v>0.56862500000000005</c:v>
                </c:pt>
                <c:pt idx="274">
                  <c:v>0.56899100000000002</c:v>
                </c:pt>
                <c:pt idx="275">
                  <c:v>0.57591899999999996</c:v>
                </c:pt>
                <c:pt idx="276">
                  <c:v>0.568608</c:v>
                </c:pt>
                <c:pt idx="277">
                  <c:v>0.56644499999999998</c:v>
                </c:pt>
                <c:pt idx="278">
                  <c:v>0.56391199999999997</c:v>
                </c:pt>
                <c:pt idx="279">
                  <c:v>0.56580299999999994</c:v>
                </c:pt>
                <c:pt idx="280">
                  <c:v>0.56747700000000001</c:v>
                </c:pt>
                <c:pt idx="281">
                  <c:v>0.56679000000000002</c:v>
                </c:pt>
                <c:pt idx="282">
                  <c:v>0.56784100000000004</c:v>
                </c:pt>
                <c:pt idx="283">
                  <c:v>0.568573</c:v>
                </c:pt>
                <c:pt idx="284">
                  <c:v>0.56975200000000004</c:v>
                </c:pt>
                <c:pt idx="285">
                  <c:v>0.56849099999999997</c:v>
                </c:pt>
                <c:pt idx="286">
                  <c:v>0.56798099999999996</c:v>
                </c:pt>
                <c:pt idx="287">
                  <c:v>0.56867599999999996</c:v>
                </c:pt>
                <c:pt idx="288">
                  <c:v>0.57016100000000003</c:v>
                </c:pt>
                <c:pt idx="289">
                  <c:v>0.571913</c:v>
                </c:pt>
                <c:pt idx="290">
                  <c:v>0.56926600000000005</c:v>
                </c:pt>
                <c:pt idx="291">
                  <c:v>0.56597799999999998</c:v>
                </c:pt>
                <c:pt idx="292">
                  <c:v>0.56863900000000001</c:v>
                </c:pt>
                <c:pt idx="293">
                  <c:v>0.56774100000000005</c:v>
                </c:pt>
                <c:pt idx="294">
                  <c:v>0.56428199999999995</c:v>
                </c:pt>
                <c:pt idx="295">
                  <c:v>0.56618999999999997</c:v>
                </c:pt>
                <c:pt idx="296">
                  <c:v>0.56413800000000003</c:v>
                </c:pt>
                <c:pt idx="297">
                  <c:v>0.56112399999999996</c:v>
                </c:pt>
                <c:pt idx="298">
                  <c:v>0.56063799999999997</c:v>
                </c:pt>
                <c:pt idx="299">
                  <c:v>0.56313999999999997</c:v>
                </c:pt>
                <c:pt idx="300">
                  <c:v>0.56874800000000003</c:v>
                </c:pt>
              </c:numCache>
            </c:numRef>
          </c:val>
          <c:smooth val="0"/>
        </c:ser>
        <c:ser>
          <c:idx val="3"/>
          <c:order val="2"/>
          <c:tx>
            <c:v>Case 4-3</c:v>
          </c:tx>
          <c:marker>
            <c:symbol val="none"/>
          </c:marker>
          <c:cat>
            <c:numRef>
              <c:f>case4!$A$2:$A$302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case4!$D$2:$D$302</c:f>
              <c:numCache>
                <c:formatCode>General</c:formatCode>
                <c:ptCount val="301"/>
                <c:pt idx="0">
                  <c:v>6.2000000000000003E-5</c:v>
                </c:pt>
                <c:pt idx="1">
                  <c:v>3.5207000000000002E-2</c:v>
                </c:pt>
                <c:pt idx="2">
                  <c:v>4.3104000000000003E-2</c:v>
                </c:pt>
                <c:pt idx="3">
                  <c:v>4.4276999999999997E-2</c:v>
                </c:pt>
                <c:pt idx="4">
                  <c:v>4.5149000000000002E-2</c:v>
                </c:pt>
                <c:pt idx="5">
                  <c:v>5.0582000000000002E-2</c:v>
                </c:pt>
                <c:pt idx="6">
                  <c:v>6.4441999999999999E-2</c:v>
                </c:pt>
                <c:pt idx="7">
                  <c:v>8.3778000000000005E-2</c:v>
                </c:pt>
                <c:pt idx="8">
                  <c:v>0.103357</c:v>
                </c:pt>
                <c:pt idx="9">
                  <c:v>0.11182499999999999</c:v>
                </c:pt>
                <c:pt idx="10">
                  <c:v>0.11232499999999999</c:v>
                </c:pt>
                <c:pt idx="11">
                  <c:v>0.110481</c:v>
                </c:pt>
                <c:pt idx="12">
                  <c:v>0.108335</c:v>
                </c:pt>
                <c:pt idx="13">
                  <c:v>0.106722</c:v>
                </c:pt>
                <c:pt idx="14">
                  <c:v>0.10449700000000001</c:v>
                </c:pt>
                <c:pt idx="15">
                  <c:v>0.106305</c:v>
                </c:pt>
                <c:pt idx="16">
                  <c:v>0.10688400000000001</c:v>
                </c:pt>
                <c:pt idx="17">
                  <c:v>0.10787099999999999</c:v>
                </c:pt>
                <c:pt idx="18">
                  <c:v>0.112486</c:v>
                </c:pt>
                <c:pt idx="19">
                  <c:v>0.11784799999999999</c:v>
                </c:pt>
                <c:pt idx="20">
                  <c:v>0.12407799999999999</c:v>
                </c:pt>
                <c:pt idx="21">
                  <c:v>0.13205600000000001</c:v>
                </c:pt>
                <c:pt idx="22">
                  <c:v>0.13880899999999999</c:v>
                </c:pt>
                <c:pt idx="23">
                  <c:v>0.15101800000000001</c:v>
                </c:pt>
                <c:pt idx="24">
                  <c:v>0.15998399999999999</c:v>
                </c:pt>
                <c:pt idx="25">
                  <c:v>0.17249</c:v>
                </c:pt>
                <c:pt idx="26">
                  <c:v>0.17535800000000001</c:v>
                </c:pt>
                <c:pt idx="27">
                  <c:v>0.17852999999999999</c:v>
                </c:pt>
                <c:pt idx="28">
                  <c:v>0.185641</c:v>
                </c:pt>
                <c:pt idx="29">
                  <c:v>0.193573</c:v>
                </c:pt>
                <c:pt idx="30">
                  <c:v>0.20361499999999999</c:v>
                </c:pt>
                <c:pt idx="31">
                  <c:v>0.210397</c:v>
                </c:pt>
                <c:pt idx="32">
                  <c:v>0.216027</c:v>
                </c:pt>
                <c:pt idx="33">
                  <c:v>0.22251799999999999</c:v>
                </c:pt>
                <c:pt idx="34">
                  <c:v>0.230299</c:v>
                </c:pt>
                <c:pt idx="35">
                  <c:v>0.23375399999999999</c:v>
                </c:pt>
                <c:pt idx="36">
                  <c:v>0.239147</c:v>
                </c:pt>
                <c:pt idx="37">
                  <c:v>0.23896800000000001</c:v>
                </c:pt>
                <c:pt idx="38">
                  <c:v>0.23969099999999999</c:v>
                </c:pt>
                <c:pt idx="39">
                  <c:v>0.24642</c:v>
                </c:pt>
                <c:pt idx="40">
                  <c:v>0.24551600000000001</c:v>
                </c:pt>
                <c:pt idx="41">
                  <c:v>0.25087199999999998</c:v>
                </c:pt>
                <c:pt idx="42">
                  <c:v>0.256359</c:v>
                </c:pt>
                <c:pt idx="43">
                  <c:v>0.26170599999999999</c:v>
                </c:pt>
                <c:pt idx="44">
                  <c:v>0.265123</c:v>
                </c:pt>
                <c:pt idx="45">
                  <c:v>0.27323700000000001</c:v>
                </c:pt>
                <c:pt idx="46">
                  <c:v>0.279227</c:v>
                </c:pt>
                <c:pt idx="47">
                  <c:v>0.283107</c:v>
                </c:pt>
                <c:pt idx="48">
                  <c:v>0.28766900000000001</c:v>
                </c:pt>
                <c:pt idx="49">
                  <c:v>0.29310399999999998</c:v>
                </c:pt>
                <c:pt idx="50">
                  <c:v>0.293352</c:v>
                </c:pt>
                <c:pt idx="51">
                  <c:v>0.29292699999999999</c:v>
                </c:pt>
                <c:pt idx="52">
                  <c:v>0.29297200000000001</c:v>
                </c:pt>
                <c:pt idx="53">
                  <c:v>0.29991200000000001</c:v>
                </c:pt>
                <c:pt idx="54">
                  <c:v>0.304143</c:v>
                </c:pt>
                <c:pt idx="55">
                  <c:v>0.308446</c:v>
                </c:pt>
                <c:pt idx="56">
                  <c:v>0.31226100000000001</c:v>
                </c:pt>
                <c:pt idx="57">
                  <c:v>0.31378899999999998</c:v>
                </c:pt>
                <c:pt idx="58">
                  <c:v>0.31400899999999998</c:v>
                </c:pt>
                <c:pt idx="59">
                  <c:v>0.31518699999999999</c:v>
                </c:pt>
                <c:pt idx="60">
                  <c:v>0.31673899999999999</c:v>
                </c:pt>
                <c:pt idx="61">
                  <c:v>0.31830399999999998</c:v>
                </c:pt>
                <c:pt idx="62">
                  <c:v>0.31965199999999999</c:v>
                </c:pt>
                <c:pt idx="63">
                  <c:v>0.32355</c:v>
                </c:pt>
                <c:pt idx="64">
                  <c:v>0.326847</c:v>
                </c:pt>
                <c:pt idx="65">
                  <c:v>0.32511000000000001</c:v>
                </c:pt>
                <c:pt idx="66">
                  <c:v>0.32437199999999999</c:v>
                </c:pt>
                <c:pt idx="67">
                  <c:v>0.326488</c:v>
                </c:pt>
                <c:pt idx="68">
                  <c:v>0.33253500000000003</c:v>
                </c:pt>
                <c:pt idx="69">
                  <c:v>0.33927000000000002</c:v>
                </c:pt>
                <c:pt idx="70">
                  <c:v>0.34649099999999999</c:v>
                </c:pt>
                <c:pt idx="71">
                  <c:v>0.35422300000000001</c:v>
                </c:pt>
                <c:pt idx="72">
                  <c:v>0.358541</c:v>
                </c:pt>
                <c:pt idx="73">
                  <c:v>0.36068699999999998</c:v>
                </c:pt>
                <c:pt idx="74">
                  <c:v>0.356734</c:v>
                </c:pt>
                <c:pt idx="75">
                  <c:v>0.35823100000000002</c:v>
                </c:pt>
                <c:pt idx="76">
                  <c:v>0.36051299999999997</c:v>
                </c:pt>
                <c:pt idx="77">
                  <c:v>0.36081999999999997</c:v>
                </c:pt>
                <c:pt idx="78">
                  <c:v>0.361821</c:v>
                </c:pt>
                <c:pt idx="79">
                  <c:v>0.36636800000000003</c:v>
                </c:pt>
                <c:pt idx="80">
                  <c:v>0.36849999999999999</c:v>
                </c:pt>
                <c:pt idx="81">
                  <c:v>0.37559799999999999</c:v>
                </c:pt>
                <c:pt idx="82">
                  <c:v>0.37932199999999999</c:v>
                </c:pt>
                <c:pt idx="83">
                  <c:v>0.38359100000000002</c:v>
                </c:pt>
                <c:pt idx="84">
                  <c:v>0.38453399999999999</c:v>
                </c:pt>
                <c:pt idx="85">
                  <c:v>0.38628600000000002</c:v>
                </c:pt>
                <c:pt idx="86">
                  <c:v>0.388874</c:v>
                </c:pt>
                <c:pt idx="87">
                  <c:v>0.39287300000000003</c:v>
                </c:pt>
                <c:pt idx="88">
                  <c:v>0.39663399999999999</c:v>
                </c:pt>
                <c:pt idx="89">
                  <c:v>0.39820499999999998</c:v>
                </c:pt>
                <c:pt idx="90">
                  <c:v>0.39841300000000002</c:v>
                </c:pt>
                <c:pt idx="91">
                  <c:v>0.40103299999999997</c:v>
                </c:pt>
                <c:pt idx="92">
                  <c:v>0.40175</c:v>
                </c:pt>
                <c:pt idx="93">
                  <c:v>0.40648000000000001</c:v>
                </c:pt>
                <c:pt idx="94">
                  <c:v>0.40592800000000001</c:v>
                </c:pt>
                <c:pt idx="95">
                  <c:v>0.40576000000000001</c:v>
                </c:pt>
                <c:pt idx="96">
                  <c:v>0.40739900000000001</c:v>
                </c:pt>
                <c:pt idx="97">
                  <c:v>0.40845100000000001</c:v>
                </c:pt>
                <c:pt idx="98">
                  <c:v>0.40698800000000002</c:v>
                </c:pt>
                <c:pt idx="99">
                  <c:v>0.409223</c:v>
                </c:pt>
                <c:pt idx="100">
                  <c:v>0.40929199999999999</c:v>
                </c:pt>
                <c:pt idx="101">
                  <c:v>0.40748800000000002</c:v>
                </c:pt>
                <c:pt idx="102">
                  <c:v>0.408028</c:v>
                </c:pt>
                <c:pt idx="103">
                  <c:v>0.41054299999999999</c:v>
                </c:pt>
                <c:pt idx="104">
                  <c:v>0.41171799999999997</c:v>
                </c:pt>
                <c:pt idx="105">
                  <c:v>0.412269</c:v>
                </c:pt>
                <c:pt idx="106">
                  <c:v>0.41423199999999999</c:v>
                </c:pt>
                <c:pt idx="107">
                  <c:v>0.41772500000000001</c:v>
                </c:pt>
                <c:pt idx="108">
                  <c:v>0.42175000000000001</c:v>
                </c:pt>
                <c:pt idx="109">
                  <c:v>0.42172100000000001</c:v>
                </c:pt>
                <c:pt idx="110">
                  <c:v>0.42355500000000001</c:v>
                </c:pt>
                <c:pt idx="111">
                  <c:v>0.425369</c:v>
                </c:pt>
                <c:pt idx="112">
                  <c:v>0.42657899999999999</c:v>
                </c:pt>
                <c:pt idx="113">
                  <c:v>0.42857800000000001</c:v>
                </c:pt>
                <c:pt idx="114">
                  <c:v>0.431031</c:v>
                </c:pt>
                <c:pt idx="115">
                  <c:v>0.42901099999999998</c:v>
                </c:pt>
                <c:pt idx="116">
                  <c:v>0.42925400000000002</c:v>
                </c:pt>
                <c:pt idx="117">
                  <c:v>0.43079000000000001</c:v>
                </c:pt>
                <c:pt idx="118">
                  <c:v>0.430421</c:v>
                </c:pt>
                <c:pt idx="119">
                  <c:v>0.43105199999999999</c:v>
                </c:pt>
                <c:pt idx="120">
                  <c:v>0.43062400000000001</c:v>
                </c:pt>
                <c:pt idx="121">
                  <c:v>0.43167800000000001</c:v>
                </c:pt>
                <c:pt idx="122">
                  <c:v>0.43129299999999998</c:v>
                </c:pt>
                <c:pt idx="123">
                  <c:v>0.43090000000000001</c:v>
                </c:pt>
                <c:pt idx="124">
                  <c:v>0.42914999999999998</c:v>
                </c:pt>
                <c:pt idx="125">
                  <c:v>0.43039500000000003</c:v>
                </c:pt>
                <c:pt idx="126">
                  <c:v>0.43135499999999999</c:v>
                </c:pt>
                <c:pt idx="127">
                  <c:v>0.43117899999999998</c:v>
                </c:pt>
                <c:pt idx="128">
                  <c:v>0.43273899999999998</c:v>
                </c:pt>
                <c:pt idx="129">
                  <c:v>0.43263600000000002</c:v>
                </c:pt>
                <c:pt idx="130">
                  <c:v>0.43729699999999999</c:v>
                </c:pt>
                <c:pt idx="131">
                  <c:v>0.440193</c:v>
                </c:pt>
                <c:pt idx="132">
                  <c:v>0.43986500000000001</c:v>
                </c:pt>
                <c:pt idx="133">
                  <c:v>0.44065100000000001</c:v>
                </c:pt>
                <c:pt idx="134">
                  <c:v>0.44153999999999999</c:v>
                </c:pt>
                <c:pt idx="135">
                  <c:v>0.44091799999999998</c:v>
                </c:pt>
                <c:pt idx="136">
                  <c:v>0.441884</c:v>
                </c:pt>
                <c:pt idx="137">
                  <c:v>0.44273200000000001</c:v>
                </c:pt>
                <c:pt idx="138">
                  <c:v>0.44395299999999999</c:v>
                </c:pt>
                <c:pt idx="139">
                  <c:v>0.44166800000000001</c:v>
                </c:pt>
                <c:pt idx="140">
                  <c:v>0.44208799999999998</c:v>
                </c:pt>
                <c:pt idx="141">
                  <c:v>0.44307400000000002</c:v>
                </c:pt>
                <c:pt idx="142">
                  <c:v>0.43995800000000002</c:v>
                </c:pt>
                <c:pt idx="143">
                  <c:v>0.44220300000000001</c:v>
                </c:pt>
                <c:pt idx="144">
                  <c:v>0.44040800000000002</c:v>
                </c:pt>
                <c:pt idx="145">
                  <c:v>0.440413</c:v>
                </c:pt>
                <c:pt idx="146">
                  <c:v>0.43971300000000002</c:v>
                </c:pt>
                <c:pt idx="147">
                  <c:v>0.43839099999999998</c:v>
                </c:pt>
                <c:pt idx="148">
                  <c:v>0.43934899999999999</c:v>
                </c:pt>
                <c:pt idx="149">
                  <c:v>0.44047500000000001</c:v>
                </c:pt>
                <c:pt idx="150">
                  <c:v>0.44292799999999999</c:v>
                </c:pt>
                <c:pt idx="151">
                  <c:v>0.43758399999999997</c:v>
                </c:pt>
                <c:pt idx="152">
                  <c:v>0.43509300000000001</c:v>
                </c:pt>
                <c:pt idx="153">
                  <c:v>0.44020900000000002</c:v>
                </c:pt>
                <c:pt idx="154">
                  <c:v>0.440332</c:v>
                </c:pt>
                <c:pt idx="155">
                  <c:v>0.44091399999999997</c:v>
                </c:pt>
                <c:pt idx="156">
                  <c:v>0.44309399999999999</c:v>
                </c:pt>
                <c:pt idx="157">
                  <c:v>0.44467899999999999</c:v>
                </c:pt>
                <c:pt idx="158">
                  <c:v>0.448658</c:v>
                </c:pt>
                <c:pt idx="159">
                  <c:v>0.44851099999999999</c:v>
                </c:pt>
                <c:pt idx="160">
                  <c:v>0.45093899999999998</c:v>
                </c:pt>
                <c:pt idx="161">
                  <c:v>0.45127600000000001</c:v>
                </c:pt>
                <c:pt idx="162">
                  <c:v>0.45274500000000001</c:v>
                </c:pt>
                <c:pt idx="163">
                  <c:v>0.45573799999999998</c:v>
                </c:pt>
                <c:pt idx="164">
                  <c:v>0.45632299999999998</c:v>
                </c:pt>
                <c:pt idx="165">
                  <c:v>0.45382699999999998</c:v>
                </c:pt>
                <c:pt idx="166">
                  <c:v>0.45228200000000002</c:v>
                </c:pt>
                <c:pt idx="167">
                  <c:v>0.45278400000000002</c:v>
                </c:pt>
                <c:pt idx="168">
                  <c:v>0.45331500000000002</c:v>
                </c:pt>
                <c:pt idx="169">
                  <c:v>0.45071</c:v>
                </c:pt>
                <c:pt idx="170">
                  <c:v>0.45096999999999998</c:v>
                </c:pt>
                <c:pt idx="171">
                  <c:v>0.45242700000000002</c:v>
                </c:pt>
                <c:pt idx="172">
                  <c:v>0.45144200000000001</c:v>
                </c:pt>
                <c:pt idx="173">
                  <c:v>0.44977800000000001</c:v>
                </c:pt>
                <c:pt idx="174">
                  <c:v>0.44891500000000001</c:v>
                </c:pt>
                <c:pt idx="175">
                  <c:v>0.450156</c:v>
                </c:pt>
                <c:pt idx="176">
                  <c:v>0.45051400000000003</c:v>
                </c:pt>
                <c:pt idx="177">
                  <c:v>0.44803500000000002</c:v>
                </c:pt>
                <c:pt idx="178">
                  <c:v>0.45016400000000001</c:v>
                </c:pt>
                <c:pt idx="179">
                  <c:v>0.45193800000000001</c:v>
                </c:pt>
                <c:pt idx="180">
                  <c:v>0.45444600000000002</c:v>
                </c:pt>
                <c:pt idx="181">
                  <c:v>0.45470100000000002</c:v>
                </c:pt>
                <c:pt idx="182">
                  <c:v>0.45407799999999998</c:v>
                </c:pt>
                <c:pt idx="183">
                  <c:v>0.45242399999999999</c:v>
                </c:pt>
                <c:pt idx="184">
                  <c:v>0.452816</c:v>
                </c:pt>
                <c:pt idx="185">
                  <c:v>0.451546</c:v>
                </c:pt>
                <c:pt idx="186">
                  <c:v>0.450928</c:v>
                </c:pt>
                <c:pt idx="187">
                  <c:v>0.450762</c:v>
                </c:pt>
                <c:pt idx="188">
                  <c:v>0.45007799999999998</c:v>
                </c:pt>
                <c:pt idx="189">
                  <c:v>0.44958199999999998</c:v>
                </c:pt>
                <c:pt idx="190">
                  <c:v>0.44991700000000001</c:v>
                </c:pt>
                <c:pt idx="191">
                  <c:v>0.44910600000000001</c:v>
                </c:pt>
                <c:pt idx="192">
                  <c:v>0.44899099999999997</c:v>
                </c:pt>
                <c:pt idx="193">
                  <c:v>0.45090400000000003</c:v>
                </c:pt>
                <c:pt idx="194">
                  <c:v>0.447658</c:v>
                </c:pt>
                <c:pt idx="195">
                  <c:v>0.44897599999999999</c:v>
                </c:pt>
                <c:pt idx="196">
                  <c:v>0.449318</c:v>
                </c:pt>
                <c:pt idx="197">
                  <c:v>0.44767699999999999</c:v>
                </c:pt>
                <c:pt idx="198">
                  <c:v>0.447519</c:v>
                </c:pt>
                <c:pt idx="199">
                  <c:v>0.44866400000000001</c:v>
                </c:pt>
                <c:pt idx="200">
                  <c:v>0.44889699999999999</c:v>
                </c:pt>
                <c:pt idx="201">
                  <c:v>0.44299500000000003</c:v>
                </c:pt>
                <c:pt idx="202">
                  <c:v>0.44128000000000001</c:v>
                </c:pt>
                <c:pt idx="203">
                  <c:v>0.44606800000000002</c:v>
                </c:pt>
                <c:pt idx="204">
                  <c:v>0.445683</c:v>
                </c:pt>
                <c:pt idx="205">
                  <c:v>0.44608399999999998</c:v>
                </c:pt>
                <c:pt idx="206">
                  <c:v>0.450486</c:v>
                </c:pt>
                <c:pt idx="207">
                  <c:v>0.44913599999999998</c:v>
                </c:pt>
                <c:pt idx="208">
                  <c:v>0.45388299999999998</c:v>
                </c:pt>
                <c:pt idx="209">
                  <c:v>0.45444400000000001</c:v>
                </c:pt>
                <c:pt idx="210">
                  <c:v>0.45568399999999998</c:v>
                </c:pt>
                <c:pt idx="211">
                  <c:v>0.45523599999999997</c:v>
                </c:pt>
                <c:pt idx="212">
                  <c:v>0.45597700000000002</c:v>
                </c:pt>
                <c:pt idx="213">
                  <c:v>0.45760200000000001</c:v>
                </c:pt>
                <c:pt idx="214">
                  <c:v>0.45932200000000001</c:v>
                </c:pt>
                <c:pt idx="215">
                  <c:v>0.45737299999999997</c:v>
                </c:pt>
                <c:pt idx="216">
                  <c:v>0.45543099999999997</c:v>
                </c:pt>
                <c:pt idx="217">
                  <c:v>0.457011</c:v>
                </c:pt>
                <c:pt idx="218">
                  <c:v>0.45634400000000003</c:v>
                </c:pt>
                <c:pt idx="219">
                  <c:v>0.45544400000000002</c:v>
                </c:pt>
                <c:pt idx="220">
                  <c:v>0.45580300000000001</c:v>
                </c:pt>
                <c:pt idx="221">
                  <c:v>0.45607799999999998</c:v>
                </c:pt>
                <c:pt idx="222">
                  <c:v>0.453818</c:v>
                </c:pt>
                <c:pt idx="223">
                  <c:v>0.45226300000000003</c:v>
                </c:pt>
                <c:pt idx="224">
                  <c:v>0.45243899999999998</c:v>
                </c:pt>
                <c:pt idx="225">
                  <c:v>0.45438899999999999</c:v>
                </c:pt>
                <c:pt idx="226">
                  <c:v>0.455065</c:v>
                </c:pt>
                <c:pt idx="227">
                  <c:v>0.453876</c:v>
                </c:pt>
                <c:pt idx="228">
                  <c:v>0.45425500000000002</c:v>
                </c:pt>
                <c:pt idx="229">
                  <c:v>0.45472499999999999</c:v>
                </c:pt>
                <c:pt idx="230">
                  <c:v>0.45467400000000002</c:v>
                </c:pt>
                <c:pt idx="231">
                  <c:v>0.45554299999999998</c:v>
                </c:pt>
                <c:pt idx="232">
                  <c:v>0.45508799999999999</c:v>
                </c:pt>
                <c:pt idx="233">
                  <c:v>0.45647799999999999</c:v>
                </c:pt>
                <c:pt idx="234">
                  <c:v>0.45579999999999998</c:v>
                </c:pt>
                <c:pt idx="235">
                  <c:v>0.453953</c:v>
                </c:pt>
                <c:pt idx="236">
                  <c:v>0.45329700000000001</c:v>
                </c:pt>
                <c:pt idx="237">
                  <c:v>0.453455</c:v>
                </c:pt>
                <c:pt idx="238">
                  <c:v>0.45299800000000001</c:v>
                </c:pt>
                <c:pt idx="239">
                  <c:v>0.45203500000000002</c:v>
                </c:pt>
                <c:pt idx="240">
                  <c:v>0.45181700000000002</c:v>
                </c:pt>
                <c:pt idx="241">
                  <c:v>0.45183600000000002</c:v>
                </c:pt>
                <c:pt idx="242">
                  <c:v>0.45050699999999999</c:v>
                </c:pt>
                <c:pt idx="243">
                  <c:v>0.45188299999999998</c:v>
                </c:pt>
                <c:pt idx="244">
                  <c:v>0.451905</c:v>
                </c:pt>
                <c:pt idx="245">
                  <c:v>0.45355899999999999</c:v>
                </c:pt>
                <c:pt idx="246">
                  <c:v>0.45346399999999998</c:v>
                </c:pt>
                <c:pt idx="247">
                  <c:v>0.45191300000000001</c:v>
                </c:pt>
                <c:pt idx="248">
                  <c:v>0.45167000000000002</c:v>
                </c:pt>
                <c:pt idx="249">
                  <c:v>0.45272200000000001</c:v>
                </c:pt>
                <c:pt idx="250">
                  <c:v>0.45344400000000001</c:v>
                </c:pt>
                <c:pt idx="251">
                  <c:v>0.44672499999999998</c:v>
                </c:pt>
                <c:pt idx="252">
                  <c:v>0.44630500000000001</c:v>
                </c:pt>
                <c:pt idx="253">
                  <c:v>0.44924599999999998</c:v>
                </c:pt>
                <c:pt idx="254">
                  <c:v>0.44923600000000002</c:v>
                </c:pt>
                <c:pt idx="255">
                  <c:v>0.45005699999999998</c:v>
                </c:pt>
                <c:pt idx="256">
                  <c:v>0.45172000000000001</c:v>
                </c:pt>
                <c:pt idx="257">
                  <c:v>0.45331199999999999</c:v>
                </c:pt>
                <c:pt idx="258">
                  <c:v>0.45673599999999998</c:v>
                </c:pt>
                <c:pt idx="259">
                  <c:v>0.45643299999999998</c:v>
                </c:pt>
                <c:pt idx="260">
                  <c:v>0.45684000000000002</c:v>
                </c:pt>
                <c:pt idx="261">
                  <c:v>0.45575700000000002</c:v>
                </c:pt>
                <c:pt idx="262">
                  <c:v>0.45768900000000001</c:v>
                </c:pt>
                <c:pt idx="263">
                  <c:v>0.459291</c:v>
                </c:pt>
                <c:pt idx="264">
                  <c:v>0.46177200000000002</c:v>
                </c:pt>
                <c:pt idx="265">
                  <c:v>0.45908199999999999</c:v>
                </c:pt>
                <c:pt idx="266">
                  <c:v>0.456376</c:v>
                </c:pt>
                <c:pt idx="267">
                  <c:v>0.45971499999999998</c:v>
                </c:pt>
                <c:pt idx="268">
                  <c:v>0.45944299999999999</c:v>
                </c:pt>
                <c:pt idx="269">
                  <c:v>0.45739600000000002</c:v>
                </c:pt>
                <c:pt idx="270">
                  <c:v>0.45758399999999999</c:v>
                </c:pt>
                <c:pt idx="271">
                  <c:v>0.45734900000000001</c:v>
                </c:pt>
                <c:pt idx="272">
                  <c:v>0.456426</c:v>
                </c:pt>
                <c:pt idx="273">
                  <c:v>0.45528000000000002</c:v>
                </c:pt>
                <c:pt idx="274">
                  <c:v>0.45542300000000002</c:v>
                </c:pt>
                <c:pt idx="275">
                  <c:v>0.45616600000000002</c:v>
                </c:pt>
                <c:pt idx="276">
                  <c:v>0.45573200000000003</c:v>
                </c:pt>
                <c:pt idx="277">
                  <c:v>0.45457799999999998</c:v>
                </c:pt>
                <c:pt idx="278">
                  <c:v>0.45538400000000001</c:v>
                </c:pt>
                <c:pt idx="279">
                  <c:v>0.45678000000000002</c:v>
                </c:pt>
                <c:pt idx="280">
                  <c:v>0.45751700000000001</c:v>
                </c:pt>
                <c:pt idx="281">
                  <c:v>0.45708300000000002</c:v>
                </c:pt>
                <c:pt idx="282">
                  <c:v>0.456793</c:v>
                </c:pt>
                <c:pt idx="283">
                  <c:v>0.45783699999999999</c:v>
                </c:pt>
                <c:pt idx="284">
                  <c:v>0.45705400000000002</c:v>
                </c:pt>
                <c:pt idx="285">
                  <c:v>0.456959</c:v>
                </c:pt>
                <c:pt idx="286">
                  <c:v>0.45493099999999997</c:v>
                </c:pt>
                <c:pt idx="287">
                  <c:v>0.454596</c:v>
                </c:pt>
                <c:pt idx="288">
                  <c:v>0.45438499999999998</c:v>
                </c:pt>
                <c:pt idx="289">
                  <c:v>0.45443699999999998</c:v>
                </c:pt>
                <c:pt idx="290">
                  <c:v>0.45364900000000002</c:v>
                </c:pt>
                <c:pt idx="291">
                  <c:v>0.45383099999999998</c:v>
                </c:pt>
                <c:pt idx="292">
                  <c:v>0.454953</c:v>
                </c:pt>
                <c:pt idx="293">
                  <c:v>0.45593</c:v>
                </c:pt>
                <c:pt idx="294">
                  <c:v>0.455127</c:v>
                </c:pt>
                <c:pt idx="295">
                  <c:v>0.45616600000000002</c:v>
                </c:pt>
                <c:pt idx="296">
                  <c:v>0.45734799999999998</c:v>
                </c:pt>
                <c:pt idx="297">
                  <c:v>0.45578099999999999</c:v>
                </c:pt>
                <c:pt idx="298">
                  <c:v>0.45527200000000001</c:v>
                </c:pt>
                <c:pt idx="299">
                  <c:v>0.45484799999999997</c:v>
                </c:pt>
                <c:pt idx="300">
                  <c:v>0.45519999999999999</c:v>
                </c:pt>
              </c:numCache>
            </c:numRef>
          </c:val>
          <c:smooth val="0"/>
        </c:ser>
        <c:dLbls>
          <c:showLegendKey val="0"/>
          <c:showVal val="0"/>
          <c:showCatName val="0"/>
          <c:showSerName val="0"/>
          <c:showPercent val="0"/>
          <c:showBubbleSize val="0"/>
        </c:dLbls>
        <c:smooth val="0"/>
        <c:axId val="234104176"/>
        <c:axId val="234104736"/>
      </c:lineChart>
      <c:catAx>
        <c:axId val="234104176"/>
        <c:scaling>
          <c:orientation val="minMax"/>
        </c:scaling>
        <c:delete val="0"/>
        <c:axPos val="b"/>
        <c:numFmt formatCode="#,##0.0_);[Red]\(#,##0.0\)" sourceLinked="0"/>
        <c:majorTickMark val="out"/>
        <c:minorTickMark val="none"/>
        <c:tickLblPos val="nextTo"/>
        <c:crossAx val="234104736"/>
        <c:crosses val="autoZero"/>
        <c:auto val="1"/>
        <c:lblAlgn val="ctr"/>
        <c:lblOffset val="100"/>
        <c:tickLblSkip val="100"/>
        <c:tickMarkSkip val="10"/>
        <c:noMultiLvlLbl val="0"/>
      </c:catAx>
      <c:valAx>
        <c:axId val="234104736"/>
        <c:scaling>
          <c:orientation val="minMax"/>
          <c:max val="1"/>
        </c:scaling>
        <c:delete val="0"/>
        <c:axPos val="l"/>
        <c:majorGridlines/>
        <c:numFmt formatCode="General" sourceLinked="1"/>
        <c:majorTickMark val="out"/>
        <c:minorTickMark val="none"/>
        <c:tickLblPos val="nextTo"/>
        <c:crossAx val="234104176"/>
        <c:crosses val="autoZero"/>
        <c:crossBetween val="midCat"/>
        <c:majorUnit val="0.2"/>
      </c:valAx>
    </c:plotArea>
    <c:legend>
      <c:legendPos val="r"/>
      <c:overlay val="0"/>
    </c:legend>
    <c:plotVisOnly val="1"/>
    <c:dispBlanksAs val="gap"/>
    <c:showDLblsOverMax val="0"/>
  </c:chart>
  <c:spPr>
    <a:solidFill>
      <a:schemeClr val="bg1"/>
    </a:solidFill>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v>Case 5-1</c:v>
          </c:tx>
          <c:marker>
            <c:symbol val="none"/>
          </c:marker>
          <c:cat>
            <c:numRef>
              <c:f>case5!$A$2:$A$302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case5!$B$2:$B$302</c:f>
              <c:numCache>
                <c:formatCode>General</c:formatCode>
                <c:ptCount val="301"/>
                <c:pt idx="0">
                  <c:v>6.8000000000000005E-4</c:v>
                </c:pt>
                <c:pt idx="1">
                  <c:v>3.5171000000000001E-2</c:v>
                </c:pt>
                <c:pt idx="2">
                  <c:v>3.8776999999999999E-2</c:v>
                </c:pt>
                <c:pt idx="3">
                  <c:v>3.8567999999999998E-2</c:v>
                </c:pt>
                <c:pt idx="4">
                  <c:v>3.9753999999999998E-2</c:v>
                </c:pt>
                <c:pt idx="5">
                  <c:v>4.7953999999999997E-2</c:v>
                </c:pt>
                <c:pt idx="6">
                  <c:v>5.6151E-2</c:v>
                </c:pt>
                <c:pt idx="7">
                  <c:v>5.5138E-2</c:v>
                </c:pt>
                <c:pt idx="8">
                  <c:v>5.6355000000000002E-2</c:v>
                </c:pt>
                <c:pt idx="9">
                  <c:v>5.6089E-2</c:v>
                </c:pt>
                <c:pt idx="10">
                  <c:v>5.3317999999999997E-2</c:v>
                </c:pt>
                <c:pt idx="11">
                  <c:v>5.3827E-2</c:v>
                </c:pt>
                <c:pt idx="12">
                  <c:v>5.6544999999999998E-2</c:v>
                </c:pt>
                <c:pt idx="13">
                  <c:v>5.8680000000000003E-2</c:v>
                </c:pt>
                <c:pt idx="14">
                  <c:v>5.8238999999999999E-2</c:v>
                </c:pt>
                <c:pt idx="15">
                  <c:v>6.0500999999999999E-2</c:v>
                </c:pt>
                <c:pt idx="16">
                  <c:v>6.5601999999999994E-2</c:v>
                </c:pt>
                <c:pt idx="17">
                  <c:v>7.0202000000000001E-2</c:v>
                </c:pt>
                <c:pt idx="18">
                  <c:v>7.7077000000000007E-2</c:v>
                </c:pt>
                <c:pt idx="19">
                  <c:v>8.0507999999999996E-2</c:v>
                </c:pt>
                <c:pt idx="20">
                  <c:v>8.2071000000000005E-2</c:v>
                </c:pt>
                <c:pt idx="21">
                  <c:v>8.2364000000000007E-2</c:v>
                </c:pt>
                <c:pt idx="22">
                  <c:v>8.2362000000000005E-2</c:v>
                </c:pt>
                <c:pt idx="23">
                  <c:v>8.6383000000000001E-2</c:v>
                </c:pt>
                <c:pt idx="24">
                  <c:v>8.7268999999999999E-2</c:v>
                </c:pt>
                <c:pt idx="25">
                  <c:v>8.9957999999999996E-2</c:v>
                </c:pt>
                <c:pt idx="26">
                  <c:v>9.7493999999999997E-2</c:v>
                </c:pt>
                <c:pt idx="27">
                  <c:v>9.8211999999999994E-2</c:v>
                </c:pt>
                <c:pt idx="28">
                  <c:v>9.8719000000000001E-2</c:v>
                </c:pt>
                <c:pt idx="29">
                  <c:v>0.10005</c:v>
                </c:pt>
                <c:pt idx="30">
                  <c:v>9.9697999999999995E-2</c:v>
                </c:pt>
                <c:pt idx="31">
                  <c:v>9.9978999999999998E-2</c:v>
                </c:pt>
                <c:pt idx="32">
                  <c:v>0.101327</c:v>
                </c:pt>
                <c:pt idx="33">
                  <c:v>0.103269</c:v>
                </c:pt>
                <c:pt idx="34">
                  <c:v>0.10564900000000001</c:v>
                </c:pt>
                <c:pt idx="35">
                  <c:v>0.10943899999999999</c:v>
                </c:pt>
                <c:pt idx="36">
                  <c:v>0.112979</c:v>
                </c:pt>
                <c:pt idx="37">
                  <c:v>0.112231</c:v>
                </c:pt>
                <c:pt idx="38">
                  <c:v>0.111885</c:v>
                </c:pt>
                <c:pt idx="39">
                  <c:v>0.105256</c:v>
                </c:pt>
                <c:pt idx="40">
                  <c:v>0.112787</c:v>
                </c:pt>
                <c:pt idx="41">
                  <c:v>0.115407</c:v>
                </c:pt>
                <c:pt idx="42">
                  <c:v>0.119821</c:v>
                </c:pt>
                <c:pt idx="43">
                  <c:v>0.12551000000000001</c:v>
                </c:pt>
                <c:pt idx="44">
                  <c:v>0.133627</c:v>
                </c:pt>
                <c:pt idx="45">
                  <c:v>0.14108299999999999</c:v>
                </c:pt>
                <c:pt idx="46">
                  <c:v>0.141731</c:v>
                </c:pt>
                <c:pt idx="47">
                  <c:v>0.14307</c:v>
                </c:pt>
                <c:pt idx="48">
                  <c:v>0.13927100000000001</c:v>
                </c:pt>
                <c:pt idx="49">
                  <c:v>0.144675</c:v>
                </c:pt>
                <c:pt idx="50">
                  <c:v>0.14427599999999999</c:v>
                </c:pt>
                <c:pt idx="51">
                  <c:v>0.147309</c:v>
                </c:pt>
                <c:pt idx="52">
                  <c:v>0.146458</c:v>
                </c:pt>
                <c:pt idx="53">
                  <c:v>0.14652299999999999</c:v>
                </c:pt>
                <c:pt idx="54">
                  <c:v>0.150921</c:v>
                </c:pt>
                <c:pt idx="55">
                  <c:v>0.15274699999999999</c:v>
                </c:pt>
                <c:pt idx="56">
                  <c:v>0.15656200000000001</c:v>
                </c:pt>
                <c:pt idx="57">
                  <c:v>0.16214500000000001</c:v>
                </c:pt>
                <c:pt idx="58">
                  <c:v>0.16521</c:v>
                </c:pt>
                <c:pt idx="59">
                  <c:v>0.16639000000000001</c:v>
                </c:pt>
                <c:pt idx="60">
                  <c:v>0.16391700000000001</c:v>
                </c:pt>
                <c:pt idx="61">
                  <c:v>0.16009799999999999</c:v>
                </c:pt>
                <c:pt idx="62">
                  <c:v>0.16128999999999999</c:v>
                </c:pt>
                <c:pt idx="63">
                  <c:v>0.165691</c:v>
                </c:pt>
                <c:pt idx="64">
                  <c:v>0.17419999999999999</c:v>
                </c:pt>
                <c:pt idx="65">
                  <c:v>0.18468999999999999</c:v>
                </c:pt>
                <c:pt idx="66">
                  <c:v>0.19466</c:v>
                </c:pt>
                <c:pt idx="67">
                  <c:v>0.19672600000000001</c:v>
                </c:pt>
                <c:pt idx="68">
                  <c:v>0.19627500000000001</c:v>
                </c:pt>
                <c:pt idx="69">
                  <c:v>0.195634</c:v>
                </c:pt>
                <c:pt idx="70">
                  <c:v>0.19278799999999999</c:v>
                </c:pt>
                <c:pt idx="71">
                  <c:v>0.19409000000000001</c:v>
                </c:pt>
                <c:pt idx="72">
                  <c:v>0.194074</c:v>
                </c:pt>
                <c:pt idx="73">
                  <c:v>0.196663</c:v>
                </c:pt>
                <c:pt idx="74">
                  <c:v>0.20103599999999999</c:v>
                </c:pt>
                <c:pt idx="75">
                  <c:v>0.20138400000000001</c:v>
                </c:pt>
                <c:pt idx="76">
                  <c:v>0.20338899999999999</c:v>
                </c:pt>
                <c:pt idx="77">
                  <c:v>0.205175</c:v>
                </c:pt>
                <c:pt idx="78">
                  <c:v>0.20483000000000001</c:v>
                </c:pt>
                <c:pt idx="79">
                  <c:v>0.20919299999999999</c:v>
                </c:pt>
                <c:pt idx="80">
                  <c:v>0.21154600000000001</c:v>
                </c:pt>
                <c:pt idx="81">
                  <c:v>0.216698</c:v>
                </c:pt>
                <c:pt idx="82">
                  <c:v>0.214167</c:v>
                </c:pt>
                <c:pt idx="83">
                  <c:v>0.21881300000000001</c:v>
                </c:pt>
                <c:pt idx="84">
                  <c:v>0.21868299999999999</c:v>
                </c:pt>
                <c:pt idx="85">
                  <c:v>0.22236400000000001</c:v>
                </c:pt>
                <c:pt idx="86">
                  <c:v>0.229605</c:v>
                </c:pt>
                <c:pt idx="87">
                  <c:v>0.23797699999999999</c:v>
                </c:pt>
                <c:pt idx="88">
                  <c:v>0.241483</c:v>
                </c:pt>
                <c:pt idx="89">
                  <c:v>0.24188799999999999</c:v>
                </c:pt>
                <c:pt idx="90">
                  <c:v>0.23872699999999999</c:v>
                </c:pt>
                <c:pt idx="91">
                  <c:v>0.24002399999999999</c:v>
                </c:pt>
                <c:pt idx="92">
                  <c:v>0.23921700000000001</c:v>
                </c:pt>
                <c:pt idx="93">
                  <c:v>0.23908299999999999</c:v>
                </c:pt>
                <c:pt idx="94">
                  <c:v>0.24060799999999999</c:v>
                </c:pt>
                <c:pt idx="95">
                  <c:v>0.240483</c:v>
                </c:pt>
                <c:pt idx="96">
                  <c:v>0.24458099999999999</c:v>
                </c:pt>
                <c:pt idx="97">
                  <c:v>0.24642500000000001</c:v>
                </c:pt>
                <c:pt idx="98">
                  <c:v>0.24698000000000001</c:v>
                </c:pt>
                <c:pt idx="99">
                  <c:v>0.24824199999999999</c:v>
                </c:pt>
                <c:pt idx="100">
                  <c:v>0.25426900000000002</c:v>
                </c:pt>
                <c:pt idx="101">
                  <c:v>0.25233899999999998</c:v>
                </c:pt>
                <c:pt idx="102">
                  <c:v>0.257241</c:v>
                </c:pt>
                <c:pt idx="103">
                  <c:v>0.26193</c:v>
                </c:pt>
                <c:pt idx="104">
                  <c:v>0.26738400000000001</c:v>
                </c:pt>
                <c:pt idx="105">
                  <c:v>0.27154200000000001</c:v>
                </c:pt>
                <c:pt idx="106">
                  <c:v>0.276366</c:v>
                </c:pt>
                <c:pt idx="107">
                  <c:v>0.27738699999999999</c:v>
                </c:pt>
                <c:pt idx="108">
                  <c:v>0.278997</c:v>
                </c:pt>
                <c:pt idx="109">
                  <c:v>0.28220400000000001</c:v>
                </c:pt>
                <c:pt idx="110">
                  <c:v>0.28046100000000002</c:v>
                </c:pt>
                <c:pt idx="111">
                  <c:v>0.27945599999999998</c:v>
                </c:pt>
                <c:pt idx="112">
                  <c:v>0.27876800000000002</c:v>
                </c:pt>
                <c:pt idx="113">
                  <c:v>0.27860400000000002</c:v>
                </c:pt>
                <c:pt idx="114">
                  <c:v>0.27667999999999998</c:v>
                </c:pt>
                <c:pt idx="115">
                  <c:v>0.27838200000000002</c:v>
                </c:pt>
                <c:pt idx="116">
                  <c:v>0.27955200000000002</c:v>
                </c:pt>
                <c:pt idx="117">
                  <c:v>0.28301599999999999</c:v>
                </c:pt>
                <c:pt idx="118">
                  <c:v>0.28303099999999998</c:v>
                </c:pt>
                <c:pt idx="119">
                  <c:v>0.283858</c:v>
                </c:pt>
                <c:pt idx="120">
                  <c:v>0.28758499999999998</c:v>
                </c:pt>
                <c:pt idx="121">
                  <c:v>0.29239700000000002</c:v>
                </c:pt>
                <c:pt idx="122">
                  <c:v>0.29305100000000001</c:v>
                </c:pt>
                <c:pt idx="123">
                  <c:v>0.297323</c:v>
                </c:pt>
                <c:pt idx="124">
                  <c:v>0.30111300000000002</c:v>
                </c:pt>
                <c:pt idx="125">
                  <c:v>0.308701</c:v>
                </c:pt>
                <c:pt idx="126">
                  <c:v>0.30708299999999999</c:v>
                </c:pt>
                <c:pt idx="127">
                  <c:v>0.31065799999999999</c:v>
                </c:pt>
                <c:pt idx="128">
                  <c:v>0.31201600000000002</c:v>
                </c:pt>
                <c:pt idx="129">
                  <c:v>0.31147200000000003</c:v>
                </c:pt>
                <c:pt idx="130">
                  <c:v>0.31245299999999998</c:v>
                </c:pt>
                <c:pt idx="131">
                  <c:v>0.31082199999999999</c:v>
                </c:pt>
                <c:pt idx="132">
                  <c:v>0.311033</c:v>
                </c:pt>
                <c:pt idx="133">
                  <c:v>0.30874099999999999</c:v>
                </c:pt>
                <c:pt idx="134">
                  <c:v>0.30901000000000001</c:v>
                </c:pt>
                <c:pt idx="135">
                  <c:v>0.30789299999999997</c:v>
                </c:pt>
                <c:pt idx="136">
                  <c:v>0.30720500000000001</c:v>
                </c:pt>
                <c:pt idx="137">
                  <c:v>0.30808999999999997</c:v>
                </c:pt>
                <c:pt idx="138">
                  <c:v>0.31068200000000001</c:v>
                </c:pt>
                <c:pt idx="139">
                  <c:v>0.31349399999999999</c:v>
                </c:pt>
                <c:pt idx="140">
                  <c:v>0.315556</c:v>
                </c:pt>
                <c:pt idx="141">
                  <c:v>0.31866899999999998</c:v>
                </c:pt>
                <c:pt idx="142">
                  <c:v>0.32363500000000001</c:v>
                </c:pt>
                <c:pt idx="143">
                  <c:v>0.32680700000000001</c:v>
                </c:pt>
                <c:pt idx="144">
                  <c:v>0.33239299999999999</c:v>
                </c:pt>
                <c:pt idx="145">
                  <c:v>0.33763199999999999</c:v>
                </c:pt>
                <c:pt idx="146">
                  <c:v>0.33766499999999999</c:v>
                </c:pt>
                <c:pt idx="147">
                  <c:v>0.33517799999999998</c:v>
                </c:pt>
                <c:pt idx="148">
                  <c:v>0.33931699999999998</c:v>
                </c:pt>
                <c:pt idx="149">
                  <c:v>0.33981099999999997</c:v>
                </c:pt>
                <c:pt idx="150">
                  <c:v>0.34395399999999998</c:v>
                </c:pt>
                <c:pt idx="151">
                  <c:v>0.33996999999999999</c:v>
                </c:pt>
                <c:pt idx="152">
                  <c:v>0.33949800000000002</c:v>
                </c:pt>
                <c:pt idx="153">
                  <c:v>0.34054200000000001</c:v>
                </c:pt>
                <c:pt idx="154">
                  <c:v>0.33815200000000001</c:v>
                </c:pt>
                <c:pt idx="155">
                  <c:v>0.33788400000000002</c:v>
                </c:pt>
                <c:pt idx="156">
                  <c:v>0.33735799999999999</c:v>
                </c:pt>
                <c:pt idx="157">
                  <c:v>0.337841</c:v>
                </c:pt>
                <c:pt idx="158">
                  <c:v>0.33645599999999998</c:v>
                </c:pt>
                <c:pt idx="159">
                  <c:v>0.34064100000000003</c:v>
                </c:pt>
                <c:pt idx="160">
                  <c:v>0.34165299999999998</c:v>
                </c:pt>
                <c:pt idx="161">
                  <c:v>0.346082</c:v>
                </c:pt>
                <c:pt idx="162">
                  <c:v>0.34965499999999999</c:v>
                </c:pt>
                <c:pt idx="163">
                  <c:v>0.35349000000000003</c:v>
                </c:pt>
                <c:pt idx="164">
                  <c:v>0.35926000000000002</c:v>
                </c:pt>
                <c:pt idx="165">
                  <c:v>0.36211199999999999</c:v>
                </c:pt>
                <c:pt idx="166">
                  <c:v>0.36602899999999999</c:v>
                </c:pt>
                <c:pt idx="167">
                  <c:v>0.36567899999999998</c:v>
                </c:pt>
                <c:pt idx="168">
                  <c:v>0.36829299999999998</c:v>
                </c:pt>
                <c:pt idx="169">
                  <c:v>0.36740699999999998</c:v>
                </c:pt>
                <c:pt idx="170">
                  <c:v>0.365732</c:v>
                </c:pt>
                <c:pt idx="171">
                  <c:v>0.36859799999999998</c:v>
                </c:pt>
                <c:pt idx="172">
                  <c:v>0.366365</c:v>
                </c:pt>
                <c:pt idx="173">
                  <c:v>0.36713899999999999</c:v>
                </c:pt>
                <c:pt idx="174">
                  <c:v>0.367035</c:v>
                </c:pt>
                <c:pt idx="175">
                  <c:v>0.37379000000000001</c:v>
                </c:pt>
                <c:pt idx="176">
                  <c:v>0.36877900000000002</c:v>
                </c:pt>
                <c:pt idx="177">
                  <c:v>0.36938300000000002</c:v>
                </c:pt>
                <c:pt idx="178">
                  <c:v>0.36588399999999999</c:v>
                </c:pt>
                <c:pt idx="179">
                  <c:v>0.36839499999999997</c:v>
                </c:pt>
                <c:pt idx="180">
                  <c:v>0.37035699999999999</c:v>
                </c:pt>
                <c:pt idx="181">
                  <c:v>0.37172699999999997</c:v>
                </c:pt>
                <c:pt idx="182">
                  <c:v>0.37884699999999999</c:v>
                </c:pt>
                <c:pt idx="183">
                  <c:v>0.37868400000000002</c:v>
                </c:pt>
                <c:pt idx="184">
                  <c:v>0.38425199999999998</c:v>
                </c:pt>
                <c:pt idx="185">
                  <c:v>0.38814799999999999</c:v>
                </c:pt>
                <c:pt idx="186">
                  <c:v>0.39169399999999999</c:v>
                </c:pt>
                <c:pt idx="187">
                  <c:v>0.39034000000000002</c:v>
                </c:pt>
                <c:pt idx="188">
                  <c:v>0.39173999999999998</c:v>
                </c:pt>
                <c:pt idx="189">
                  <c:v>0.39252199999999998</c:v>
                </c:pt>
                <c:pt idx="190">
                  <c:v>0.39659800000000001</c:v>
                </c:pt>
                <c:pt idx="191">
                  <c:v>0.394959</c:v>
                </c:pt>
                <c:pt idx="192">
                  <c:v>0.396565</c:v>
                </c:pt>
                <c:pt idx="193">
                  <c:v>0.39643800000000001</c:v>
                </c:pt>
                <c:pt idx="194">
                  <c:v>0.39563799999999999</c:v>
                </c:pt>
                <c:pt idx="195">
                  <c:v>0.396426</c:v>
                </c:pt>
                <c:pt idx="196">
                  <c:v>0.39702100000000001</c:v>
                </c:pt>
                <c:pt idx="197">
                  <c:v>0.39352500000000001</c:v>
                </c:pt>
                <c:pt idx="198">
                  <c:v>0.39575500000000002</c:v>
                </c:pt>
                <c:pt idx="199">
                  <c:v>0.39396700000000001</c:v>
                </c:pt>
                <c:pt idx="200">
                  <c:v>0.402723</c:v>
                </c:pt>
                <c:pt idx="201">
                  <c:v>0.39857599999999999</c:v>
                </c:pt>
                <c:pt idx="202">
                  <c:v>0.400482</c:v>
                </c:pt>
                <c:pt idx="203">
                  <c:v>0.40495999999999999</c:v>
                </c:pt>
                <c:pt idx="204">
                  <c:v>0.40788099999999999</c:v>
                </c:pt>
                <c:pt idx="205">
                  <c:v>0.41043600000000002</c:v>
                </c:pt>
                <c:pt idx="206">
                  <c:v>0.41193299999999999</c:v>
                </c:pt>
                <c:pt idx="207">
                  <c:v>0.41695199999999999</c:v>
                </c:pt>
                <c:pt idx="208">
                  <c:v>0.41460599999999997</c:v>
                </c:pt>
                <c:pt idx="209">
                  <c:v>0.41689700000000002</c:v>
                </c:pt>
                <c:pt idx="210">
                  <c:v>0.416933</c:v>
                </c:pt>
                <c:pt idx="211">
                  <c:v>0.41811799999999999</c:v>
                </c:pt>
                <c:pt idx="212">
                  <c:v>0.41728399999999999</c:v>
                </c:pt>
                <c:pt idx="213">
                  <c:v>0.417319</c:v>
                </c:pt>
                <c:pt idx="214">
                  <c:v>0.41753400000000002</c:v>
                </c:pt>
                <c:pt idx="215">
                  <c:v>0.41782200000000003</c:v>
                </c:pt>
                <c:pt idx="216">
                  <c:v>0.41666199999999998</c:v>
                </c:pt>
                <c:pt idx="217">
                  <c:v>0.41876200000000002</c:v>
                </c:pt>
                <c:pt idx="218">
                  <c:v>0.41988199999999998</c:v>
                </c:pt>
                <c:pt idx="219">
                  <c:v>0.41864000000000001</c:v>
                </c:pt>
                <c:pt idx="220">
                  <c:v>0.41811900000000002</c:v>
                </c:pt>
                <c:pt idx="221">
                  <c:v>0.419209</c:v>
                </c:pt>
                <c:pt idx="222">
                  <c:v>0.41966700000000001</c:v>
                </c:pt>
                <c:pt idx="223">
                  <c:v>0.42105900000000002</c:v>
                </c:pt>
                <c:pt idx="224">
                  <c:v>0.422792</c:v>
                </c:pt>
                <c:pt idx="225">
                  <c:v>0.43541000000000002</c:v>
                </c:pt>
                <c:pt idx="226">
                  <c:v>0.432342</c:v>
                </c:pt>
                <c:pt idx="227">
                  <c:v>0.43035499999999999</c:v>
                </c:pt>
                <c:pt idx="228">
                  <c:v>0.42890299999999998</c:v>
                </c:pt>
                <c:pt idx="229">
                  <c:v>0.43113099999999999</c:v>
                </c:pt>
                <c:pt idx="230">
                  <c:v>0.43217299999999997</c:v>
                </c:pt>
                <c:pt idx="231">
                  <c:v>0.43239899999999998</c:v>
                </c:pt>
                <c:pt idx="232">
                  <c:v>0.43585200000000002</c:v>
                </c:pt>
                <c:pt idx="233">
                  <c:v>0.434388</c:v>
                </c:pt>
                <c:pt idx="234">
                  <c:v>0.43532300000000002</c:v>
                </c:pt>
                <c:pt idx="235">
                  <c:v>0.43541800000000003</c:v>
                </c:pt>
                <c:pt idx="236">
                  <c:v>0.43428</c:v>
                </c:pt>
                <c:pt idx="237">
                  <c:v>0.43460100000000002</c:v>
                </c:pt>
                <c:pt idx="238">
                  <c:v>0.43668699999999999</c:v>
                </c:pt>
                <c:pt idx="239">
                  <c:v>0.437253</c:v>
                </c:pt>
                <c:pt idx="240">
                  <c:v>0.43865500000000002</c:v>
                </c:pt>
                <c:pt idx="241">
                  <c:v>0.43930599999999997</c:v>
                </c:pt>
                <c:pt idx="242">
                  <c:v>0.440581</c:v>
                </c:pt>
                <c:pt idx="243">
                  <c:v>0.44239400000000001</c:v>
                </c:pt>
                <c:pt idx="244">
                  <c:v>0.442467</c:v>
                </c:pt>
                <c:pt idx="245">
                  <c:v>0.44428600000000001</c:v>
                </c:pt>
                <c:pt idx="246">
                  <c:v>0.44730700000000001</c:v>
                </c:pt>
                <c:pt idx="247">
                  <c:v>0.44275900000000001</c:v>
                </c:pt>
                <c:pt idx="248">
                  <c:v>0.44483800000000001</c:v>
                </c:pt>
                <c:pt idx="249">
                  <c:v>0.44722000000000001</c:v>
                </c:pt>
                <c:pt idx="250">
                  <c:v>0.45335999999999999</c:v>
                </c:pt>
                <c:pt idx="251">
                  <c:v>0.44750299999999998</c:v>
                </c:pt>
                <c:pt idx="252">
                  <c:v>0.445685</c:v>
                </c:pt>
                <c:pt idx="253">
                  <c:v>0.44918200000000003</c:v>
                </c:pt>
                <c:pt idx="254">
                  <c:v>0.44858599999999998</c:v>
                </c:pt>
                <c:pt idx="255">
                  <c:v>0.44827099999999998</c:v>
                </c:pt>
                <c:pt idx="256">
                  <c:v>0.44864999999999999</c:v>
                </c:pt>
                <c:pt idx="257">
                  <c:v>0.45325500000000002</c:v>
                </c:pt>
                <c:pt idx="258">
                  <c:v>0.45058300000000001</c:v>
                </c:pt>
                <c:pt idx="259">
                  <c:v>0.453625</c:v>
                </c:pt>
                <c:pt idx="260">
                  <c:v>0.45330900000000002</c:v>
                </c:pt>
                <c:pt idx="261">
                  <c:v>0.453426</c:v>
                </c:pt>
                <c:pt idx="262">
                  <c:v>0.45331399999999999</c:v>
                </c:pt>
                <c:pt idx="263">
                  <c:v>0.45195400000000002</c:v>
                </c:pt>
                <c:pt idx="264">
                  <c:v>0.45309700000000003</c:v>
                </c:pt>
                <c:pt idx="265">
                  <c:v>0.45515800000000001</c:v>
                </c:pt>
                <c:pt idx="266">
                  <c:v>0.45617600000000003</c:v>
                </c:pt>
                <c:pt idx="267">
                  <c:v>0.45661200000000002</c:v>
                </c:pt>
                <c:pt idx="268">
                  <c:v>0.45591799999999999</c:v>
                </c:pt>
                <c:pt idx="269">
                  <c:v>0.45430900000000002</c:v>
                </c:pt>
                <c:pt idx="270">
                  <c:v>0.45531300000000002</c:v>
                </c:pt>
                <c:pt idx="271">
                  <c:v>0.45716499999999999</c:v>
                </c:pt>
                <c:pt idx="272">
                  <c:v>0.45316200000000001</c:v>
                </c:pt>
                <c:pt idx="273">
                  <c:v>0.45541300000000001</c:v>
                </c:pt>
                <c:pt idx="274">
                  <c:v>0.45588499999999998</c:v>
                </c:pt>
                <c:pt idx="275">
                  <c:v>0.46429100000000001</c:v>
                </c:pt>
                <c:pt idx="276">
                  <c:v>0.45910200000000001</c:v>
                </c:pt>
                <c:pt idx="277">
                  <c:v>0.45812700000000001</c:v>
                </c:pt>
                <c:pt idx="278">
                  <c:v>0.45833600000000002</c:v>
                </c:pt>
                <c:pt idx="279">
                  <c:v>0.46157399999999998</c:v>
                </c:pt>
                <c:pt idx="280">
                  <c:v>0.46277200000000002</c:v>
                </c:pt>
                <c:pt idx="281">
                  <c:v>0.46223199999999998</c:v>
                </c:pt>
                <c:pt idx="282">
                  <c:v>0.46369100000000002</c:v>
                </c:pt>
                <c:pt idx="283">
                  <c:v>0.46066699999999999</c:v>
                </c:pt>
                <c:pt idx="284">
                  <c:v>0.46396399999999999</c:v>
                </c:pt>
                <c:pt idx="285">
                  <c:v>0.46550000000000002</c:v>
                </c:pt>
                <c:pt idx="286">
                  <c:v>0.46473900000000001</c:v>
                </c:pt>
                <c:pt idx="287">
                  <c:v>0.46482800000000002</c:v>
                </c:pt>
                <c:pt idx="288">
                  <c:v>0.46386699999999997</c:v>
                </c:pt>
                <c:pt idx="289">
                  <c:v>0.46424300000000002</c:v>
                </c:pt>
                <c:pt idx="290">
                  <c:v>0.46552900000000003</c:v>
                </c:pt>
                <c:pt idx="291">
                  <c:v>0.46527600000000002</c:v>
                </c:pt>
                <c:pt idx="292">
                  <c:v>0.46559800000000001</c:v>
                </c:pt>
                <c:pt idx="293">
                  <c:v>0.46754099999999998</c:v>
                </c:pt>
                <c:pt idx="294">
                  <c:v>0.466144</c:v>
                </c:pt>
                <c:pt idx="295">
                  <c:v>0.46748499999999998</c:v>
                </c:pt>
                <c:pt idx="296">
                  <c:v>0.468829</c:v>
                </c:pt>
                <c:pt idx="297">
                  <c:v>0.467252</c:v>
                </c:pt>
                <c:pt idx="298">
                  <c:v>0.466034</c:v>
                </c:pt>
                <c:pt idx="299">
                  <c:v>0.47059499999999999</c:v>
                </c:pt>
                <c:pt idx="300">
                  <c:v>0.47643200000000002</c:v>
                </c:pt>
              </c:numCache>
            </c:numRef>
          </c:val>
          <c:smooth val="0"/>
        </c:ser>
        <c:ser>
          <c:idx val="3"/>
          <c:order val="1"/>
          <c:tx>
            <c:v>Case 5-2</c:v>
          </c:tx>
          <c:spPr>
            <a:ln>
              <a:solidFill>
                <a:schemeClr val="bg2">
                  <a:lumMod val="25000"/>
                </a:schemeClr>
              </a:solidFill>
            </a:ln>
          </c:spPr>
          <c:marker>
            <c:symbol val="none"/>
          </c:marker>
          <c:cat>
            <c:numRef>
              <c:f>case5!$A$2:$A$302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case5!$C$2:$C$302</c:f>
              <c:numCache>
                <c:formatCode>General</c:formatCode>
                <c:ptCount val="301"/>
                <c:pt idx="0">
                  <c:v>1.031E-3</c:v>
                </c:pt>
                <c:pt idx="1">
                  <c:v>3.5112999999999998E-2</c:v>
                </c:pt>
                <c:pt idx="2">
                  <c:v>4.1103000000000001E-2</c:v>
                </c:pt>
                <c:pt idx="3">
                  <c:v>4.1550999999999998E-2</c:v>
                </c:pt>
                <c:pt idx="4">
                  <c:v>4.1502999999999998E-2</c:v>
                </c:pt>
                <c:pt idx="5">
                  <c:v>4.6281999999999997E-2</c:v>
                </c:pt>
                <c:pt idx="6">
                  <c:v>5.8847999999999998E-2</c:v>
                </c:pt>
                <c:pt idx="7">
                  <c:v>7.6943999999999999E-2</c:v>
                </c:pt>
                <c:pt idx="8">
                  <c:v>9.1040999999999997E-2</c:v>
                </c:pt>
                <c:pt idx="9">
                  <c:v>9.5343999999999998E-2</c:v>
                </c:pt>
                <c:pt idx="10">
                  <c:v>9.5450999999999994E-2</c:v>
                </c:pt>
                <c:pt idx="11">
                  <c:v>9.8042000000000004E-2</c:v>
                </c:pt>
                <c:pt idx="12">
                  <c:v>9.8322999999999994E-2</c:v>
                </c:pt>
                <c:pt idx="13">
                  <c:v>9.7228999999999996E-2</c:v>
                </c:pt>
                <c:pt idx="14">
                  <c:v>9.6303E-2</c:v>
                </c:pt>
                <c:pt idx="15">
                  <c:v>9.7709000000000004E-2</c:v>
                </c:pt>
                <c:pt idx="16">
                  <c:v>0.100938</c:v>
                </c:pt>
                <c:pt idx="17">
                  <c:v>0.107626</c:v>
                </c:pt>
                <c:pt idx="18">
                  <c:v>0.113057</c:v>
                </c:pt>
                <c:pt idx="19">
                  <c:v>0.121916</c:v>
                </c:pt>
                <c:pt idx="20">
                  <c:v>0.13156799999999999</c:v>
                </c:pt>
                <c:pt idx="21">
                  <c:v>0.14385300000000001</c:v>
                </c:pt>
                <c:pt idx="22">
                  <c:v>0.159298</c:v>
                </c:pt>
                <c:pt idx="23">
                  <c:v>0.17954100000000001</c:v>
                </c:pt>
                <c:pt idx="24">
                  <c:v>0.19112199999999999</c:v>
                </c:pt>
                <c:pt idx="25">
                  <c:v>0.18978</c:v>
                </c:pt>
                <c:pt idx="26">
                  <c:v>0.191773</c:v>
                </c:pt>
                <c:pt idx="27">
                  <c:v>0.195997</c:v>
                </c:pt>
                <c:pt idx="28">
                  <c:v>0.19850899999999999</c:v>
                </c:pt>
                <c:pt idx="29">
                  <c:v>0.20685999999999999</c:v>
                </c:pt>
                <c:pt idx="30">
                  <c:v>0.210207</c:v>
                </c:pt>
                <c:pt idx="31">
                  <c:v>0.21396100000000001</c:v>
                </c:pt>
                <c:pt idx="32">
                  <c:v>0.216672</c:v>
                </c:pt>
                <c:pt idx="33">
                  <c:v>0.22672200000000001</c:v>
                </c:pt>
                <c:pt idx="34">
                  <c:v>0.23735899999999999</c:v>
                </c:pt>
                <c:pt idx="35">
                  <c:v>0.24465999999999999</c:v>
                </c:pt>
                <c:pt idx="36">
                  <c:v>0.24950600000000001</c:v>
                </c:pt>
                <c:pt idx="37">
                  <c:v>0.25702799999999998</c:v>
                </c:pt>
                <c:pt idx="38">
                  <c:v>0.26180599999999998</c:v>
                </c:pt>
                <c:pt idx="39">
                  <c:v>0.267341</c:v>
                </c:pt>
                <c:pt idx="40">
                  <c:v>0.27282800000000001</c:v>
                </c:pt>
                <c:pt idx="41">
                  <c:v>0.28465600000000002</c:v>
                </c:pt>
                <c:pt idx="42">
                  <c:v>0.30160700000000001</c:v>
                </c:pt>
                <c:pt idx="43">
                  <c:v>0.31763200000000003</c:v>
                </c:pt>
                <c:pt idx="44">
                  <c:v>0.33398699999999998</c:v>
                </c:pt>
                <c:pt idx="45">
                  <c:v>0.343192</c:v>
                </c:pt>
                <c:pt idx="46">
                  <c:v>0.348943</c:v>
                </c:pt>
                <c:pt idx="47">
                  <c:v>0.35386899999999999</c:v>
                </c:pt>
                <c:pt idx="48">
                  <c:v>0.35164200000000001</c:v>
                </c:pt>
                <c:pt idx="49">
                  <c:v>0.35460199999999997</c:v>
                </c:pt>
                <c:pt idx="50">
                  <c:v>0.36307</c:v>
                </c:pt>
                <c:pt idx="51">
                  <c:v>0.36856800000000001</c:v>
                </c:pt>
                <c:pt idx="52">
                  <c:v>0.37135200000000002</c:v>
                </c:pt>
                <c:pt idx="53">
                  <c:v>0.377</c:v>
                </c:pt>
                <c:pt idx="54">
                  <c:v>0.38112099999999999</c:v>
                </c:pt>
                <c:pt idx="55">
                  <c:v>0.390596</c:v>
                </c:pt>
                <c:pt idx="56">
                  <c:v>0.40187400000000001</c:v>
                </c:pt>
                <c:pt idx="57">
                  <c:v>0.41283399999999998</c:v>
                </c:pt>
                <c:pt idx="58">
                  <c:v>0.42215900000000001</c:v>
                </c:pt>
                <c:pt idx="59">
                  <c:v>0.42689199999999999</c:v>
                </c:pt>
                <c:pt idx="60">
                  <c:v>0.43649900000000003</c:v>
                </c:pt>
                <c:pt idx="61">
                  <c:v>0.43690400000000001</c:v>
                </c:pt>
                <c:pt idx="62">
                  <c:v>0.44434499999999999</c:v>
                </c:pt>
                <c:pt idx="63">
                  <c:v>0.45513199999999998</c:v>
                </c:pt>
                <c:pt idx="64">
                  <c:v>0.467831</c:v>
                </c:pt>
                <c:pt idx="65">
                  <c:v>0.47470099999999998</c:v>
                </c:pt>
                <c:pt idx="66">
                  <c:v>0.47869899999999999</c:v>
                </c:pt>
                <c:pt idx="67">
                  <c:v>0.48115999999999998</c:v>
                </c:pt>
                <c:pt idx="68">
                  <c:v>0.48472300000000001</c:v>
                </c:pt>
                <c:pt idx="69">
                  <c:v>0.48105700000000001</c:v>
                </c:pt>
                <c:pt idx="70">
                  <c:v>0.48336699999999999</c:v>
                </c:pt>
                <c:pt idx="71">
                  <c:v>0.49259199999999997</c:v>
                </c:pt>
                <c:pt idx="72">
                  <c:v>0.49631599999999998</c:v>
                </c:pt>
                <c:pt idx="73">
                  <c:v>0.49746400000000002</c:v>
                </c:pt>
                <c:pt idx="74">
                  <c:v>0.50495599999999996</c:v>
                </c:pt>
                <c:pt idx="75">
                  <c:v>0.51757399999999998</c:v>
                </c:pt>
                <c:pt idx="76">
                  <c:v>0.51545300000000005</c:v>
                </c:pt>
                <c:pt idx="77">
                  <c:v>0.51954100000000003</c:v>
                </c:pt>
                <c:pt idx="78">
                  <c:v>0.52642599999999995</c:v>
                </c:pt>
                <c:pt idx="79">
                  <c:v>0.53173999999999999</c:v>
                </c:pt>
                <c:pt idx="80">
                  <c:v>0.54013800000000001</c:v>
                </c:pt>
                <c:pt idx="81">
                  <c:v>0.54297799999999996</c:v>
                </c:pt>
                <c:pt idx="82">
                  <c:v>0.54825599999999997</c:v>
                </c:pt>
                <c:pt idx="83">
                  <c:v>0.55260600000000004</c:v>
                </c:pt>
                <c:pt idx="84">
                  <c:v>0.55677900000000002</c:v>
                </c:pt>
                <c:pt idx="85">
                  <c:v>0.55859199999999998</c:v>
                </c:pt>
                <c:pt idx="86">
                  <c:v>0.558917</c:v>
                </c:pt>
                <c:pt idx="87">
                  <c:v>0.55803000000000003</c:v>
                </c:pt>
                <c:pt idx="88">
                  <c:v>0.55872900000000003</c:v>
                </c:pt>
                <c:pt idx="89">
                  <c:v>0.56089999999999995</c:v>
                </c:pt>
                <c:pt idx="90">
                  <c:v>0.56399299999999997</c:v>
                </c:pt>
                <c:pt idx="91">
                  <c:v>0.56403099999999995</c:v>
                </c:pt>
                <c:pt idx="92">
                  <c:v>0.57068200000000002</c:v>
                </c:pt>
                <c:pt idx="93">
                  <c:v>0.57080900000000001</c:v>
                </c:pt>
                <c:pt idx="94">
                  <c:v>0.57359499999999997</c:v>
                </c:pt>
                <c:pt idx="95">
                  <c:v>0.579924</c:v>
                </c:pt>
                <c:pt idx="96">
                  <c:v>0.579121</c:v>
                </c:pt>
                <c:pt idx="97">
                  <c:v>0.58181400000000005</c:v>
                </c:pt>
                <c:pt idx="98">
                  <c:v>0.58311800000000003</c:v>
                </c:pt>
                <c:pt idx="99">
                  <c:v>0.58818599999999999</c:v>
                </c:pt>
                <c:pt idx="100">
                  <c:v>0.59145899999999996</c:v>
                </c:pt>
                <c:pt idx="101">
                  <c:v>0.58770699999999998</c:v>
                </c:pt>
                <c:pt idx="102">
                  <c:v>0.59042700000000004</c:v>
                </c:pt>
                <c:pt idx="103">
                  <c:v>0.59652400000000005</c:v>
                </c:pt>
                <c:pt idx="104">
                  <c:v>0.59948800000000002</c:v>
                </c:pt>
                <c:pt idx="105">
                  <c:v>0.59713000000000005</c:v>
                </c:pt>
                <c:pt idx="106">
                  <c:v>0.60082599999999997</c:v>
                </c:pt>
                <c:pt idx="107">
                  <c:v>0.60230600000000001</c:v>
                </c:pt>
                <c:pt idx="108">
                  <c:v>0.60127200000000003</c:v>
                </c:pt>
                <c:pt idx="109">
                  <c:v>0.59905200000000003</c:v>
                </c:pt>
                <c:pt idx="110">
                  <c:v>0.602352</c:v>
                </c:pt>
                <c:pt idx="111">
                  <c:v>0.60242399999999996</c:v>
                </c:pt>
                <c:pt idx="112">
                  <c:v>0.60288399999999998</c:v>
                </c:pt>
                <c:pt idx="113">
                  <c:v>0.60667700000000002</c:v>
                </c:pt>
                <c:pt idx="114">
                  <c:v>0.60735600000000001</c:v>
                </c:pt>
                <c:pt idx="115">
                  <c:v>0.60683799999999999</c:v>
                </c:pt>
                <c:pt idx="116">
                  <c:v>0.61036100000000004</c:v>
                </c:pt>
                <c:pt idx="117">
                  <c:v>0.61447200000000002</c:v>
                </c:pt>
                <c:pt idx="118">
                  <c:v>0.61423700000000003</c:v>
                </c:pt>
                <c:pt idx="119">
                  <c:v>0.61112100000000003</c:v>
                </c:pt>
                <c:pt idx="120">
                  <c:v>0.60940700000000003</c:v>
                </c:pt>
                <c:pt idx="121">
                  <c:v>0.61345700000000003</c:v>
                </c:pt>
                <c:pt idx="122">
                  <c:v>0.61158500000000005</c:v>
                </c:pt>
                <c:pt idx="123">
                  <c:v>0.61150300000000002</c:v>
                </c:pt>
                <c:pt idx="124">
                  <c:v>0.61043499999999995</c:v>
                </c:pt>
                <c:pt idx="125">
                  <c:v>0.61995800000000001</c:v>
                </c:pt>
                <c:pt idx="126">
                  <c:v>0.61231800000000003</c:v>
                </c:pt>
                <c:pt idx="127">
                  <c:v>0.61146999999999996</c:v>
                </c:pt>
                <c:pt idx="128">
                  <c:v>0.60820799999999997</c:v>
                </c:pt>
                <c:pt idx="129">
                  <c:v>0.61036100000000004</c:v>
                </c:pt>
                <c:pt idx="130">
                  <c:v>0.61140300000000003</c:v>
                </c:pt>
                <c:pt idx="131">
                  <c:v>0.60960599999999998</c:v>
                </c:pt>
                <c:pt idx="132">
                  <c:v>0.61067800000000005</c:v>
                </c:pt>
                <c:pt idx="133">
                  <c:v>0.61007400000000001</c:v>
                </c:pt>
                <c:pt idx="134">
                  <c:v>0.614178</c:v>
                </c:pt>
                <c:pt idx="135">
                  <c:v>0.61354900000000001</c:v>
                </c:pt>
                <c:pt idx="136">
                  <c:v>0.61152099999999998</c:v>
                </c:pt>
                <c:pt idx="137">
                  <c:v>0.612626</c:v>
                </c:pt>
                <c:pt idx="138">
                  <c:v>0.61550400000000005</c:v>
                </c:pt>
                <c:pt idx="139">
                  <c:v>0.61748000000000003</c:v>
                </c:pt>
                <c:pt idx="140">
                  <c:v>0.61481699999999995</c:v>
                </c:pt>
                <c:pt idx="141">
                  <c:v>0.61061500000000002</c:v>
                </c:pt>
                <c:pt idx="142">
                  <c:v>0.61214900000000005</c:v>
                </c:pt>
                <c:pt idx="143">
                  <c:v>0.61147499999999999</c:v>
                </c:pt>
                <c:pt idx="144">
                  <c:v>0.60934900000000003</c:v>
                </c:pt>
                <c:pt idx="145">
                  <c:v>0.61206300000000002</c:v>
                </c:pt>
                <c:pt idx="146">
                  <c:v>0.61038599999999998</c:v>
                </c:pt>
                <c:pt idx="147">
                  <c:v>0.60738000000000003</c:v>
                </c:pt>
                <c:pt idx="148">
                  <c:v>0.60699499999999995</c:v>
                </c:pt>
                <c:pt idx="149">
                  <c:v>0.60946900000000004</c:v>
                </c:pt>
                <c:pt idx="150">
                  <c:v>0.61521800000000004</c:v>
                </c:pt>
                <c:pt idx="151">
                  <c:v>0.60754799999999998</c:v>
                </c:pt>
                <c:pt idx="152">
                  <c:v>0.606715</c:v>
                </c:pt>
                <c:pt idx="153">
                  <c:v>0.60611400000000004</c:v>
                </c:pt>
                <c:pt idx="154">
                  <c:v>0.60555800000000004</c:v>
                </c:pt>
                <c:pt idx="155">
                  <c:v>0.60398600000000002</c:v>
                </c:pt>
                <c:pt idx="156">
                  <c:v>0.60564499999999999</c:v>
                </c:pt>
                <c:pt idx="157">
                  <c:v>0.60942600000000002</c:v>
                </c:pt>
                <c:pt idx="158">
                  <c:v>0.60810900000000001</c:v>
                </c:pt>
                <c:pt idx="159">
                  <c:v>0.60850199999999999</c:v>
                </c:pt>
                <c:pt idx="160">
                  <c:v>0.61041699999999999</c:v>
                </c:pt>
                <c:pt idx="161">
                  <c:v>0.60755199999999998</c:v>
                </c:pt>
                <c:pt idx="162">
                  <c:v>0.60658500000000004</c:v>
                </c:pt>
                <c:pt idx="163">
                  <c:v>0.60733599999999999</c:v>
                </c:pt>
                <c:pt idx="164">
                  <c:v>0.60542899999999999</c:v>
                </c:pt>
                <c:pt idx="165">
                  <c:v>0.60706000000000004</c:v>
                </c:pt>
                <c:pt idx="166">
                  <c:v>0.60743899999999995</c:v>
                </c:pt>
                <c:pt idx="167">
                  <c:v>0.61110399999999998</c:v>
                </c:pt>
                <c:pt idx="168">
                  <c:v>0.60782700000000001</c:v>
                </c:pt>
                <c:pt idx="169">
                  <c:v>0.60616899999999996</c:v>
                </c:pt>
                <c:pt idx="170">
                  <c:v>0.60366399999999998</c:v>
                </c:pt>
                <c:pt idx="171">
                  <c:v>0.60540700000000003</c:v>
                </c:pt>
                <c:pt idx="172">
                  <c:v>0.60381099999999999</c:v>
                </c:pt>
                <c:pt idx="173">
                  <c:v>0.60149600000000003</c:v>
                </c:pt>
                <c:pt idx="174">
                  <c:v>0.59946500000000003</c:v>
                </c:pt>
                <c:pt idx="175">
                  <c:v>0.60642200000000002</c:v>
                </c:pt>
                <c:pt idx="176">
                  <c:v>0.60026599999999997</c:v>
                </c:pt>
                <c:pt idx="177">
                  <c:v>0.59641299999999997</c:v>
                </c:pt>
                <c:pt idx="178">
                  <c:v>0.59520899999999999</c:v>
                </c:pt>
                <c:pt idx="179">
                  <c:v>0.59588099999999999</c:v>
                </c:pt>
                <c:pt idx="180">
                  <c:v>0.59793399999999997</c:v>
                </c:pt>
                <c:pt idx="181">
                  <c:v>0.59751799999999999</c:v>
                </c:pt>
                <c:pt idx="182">
                  <c:v>0.59947799999999996</c:v>
                </c:pt>
                <c:pt idx="183">
                  <c:v>0.59927399999999997</c:v>
                </c:pt>
                <c:pt idx="184">
                  <c:v>0.60215600000000002</c:v>
                </c:pt>
                <c:pt idx="185">
                  <c:v>0.600329</c:v>
                </c:pt>
                <c:pt idx="186">
                  <c:v>0.60052799999999995</c:v>
                </c:pt>
                <c:pt idx="187">
                  <c:v>0.59974300000000003</c:v>
                </c:pt>
                <c:pt idx="188">
                  <c:v>0.60218099999999997</c:v>
                </c:pt>
                <c:pt idx="189">
                  <c:v>0.60400699999999996</c:v>
                </c:pt>
                <c:pt idx="190">
                  <c:v>0.60031699999999999</c:v>
                </c:pt>
                <c:pt idx="191">
                  <c:v>0.59683399999999998</c:v>
                </c:pt>
                <c:pt idx="192">
                  <c:v>0.59920600000000002</c:v>
                </c:pt>
                <c:pt idx="193">
                  <c:v>0.59819500000000003</c:v>
                </c:pt>
                <c:pt idx="194">
                  <c:v>0.59379700000000002</c:v>
                </c:pt>
                <c:pt idx="195">
                  <c:v>0.59563699999999997</c:v>
                </c:pt>
                <c:pt idx="196">
                  <c:v>0.59434299999999995</c:v>
                </c:pt>
                <c:pt idx="197">
                  <c:v>0.59100699999999995</c:v>
                </c:pt>
                <c:pt idx="198">
                  <c:v>0.59003700000000003</c:v>
                </c:pt>
                <c:pt idx="199">
                  <c:v>0.59289099999999995</c:v>
                </c:pt>
                <c:pt idx="200">
                  <c:v>0.59813099999999997</c:v>
                </c:pt>
                <c:pt idx="201">
                  <c:v>0.59105300000000005</c:v>
                </c:pt>
                <c:pt idx="202">
                  <c:v>0.59008400000000005</c:v>
                </c:pt>
                <c:pt idx="203">
                  <c:v>0.59077800000000003</c:v>
                </c:pt>
                <c:pt idx="204">
                  <c:v>0.59132399999999996</c:v>
                </c:pt>
                <c:pt idx="205">
                  <c:v>0.58765000000000001</c:v>
                </c:pt>
                <c:pt idx="206">
                  <c:v>0.58971899999999999</c:v>
                </c:pt>
                <c:pt idx="207">
                  <c:v>0.59266600000000003</c:v>
                </c:pt>
                <c:pt idx="208">
                  <c:v>0.59238000000000002</c:v>
                </c:pt>
                <c:pt idx="209">
                  <c:v>0.592395</c:v>
                </c:pt>
                <c:pt idx="210">
                  <c:v>0.59394100000000005</c:v>
                </c:pt>
                <c:pt idx="211">
                  <c:v>0.59118499999999996</c:v>
                </c:pt>
                <c:pt idx="212">
                  <c:v>0.58975599999999995</c:v>
                </c:pt>
                <c:pt idx="213">
                  <c:v>0.59162599999999999</c:v>
                </c:pt>
                <c:pt idx="214">
                  <c:v>0.58911999999999998</c:v>
                </c:pt>
                <c:pt idx="215">
                  <c:v>0.58858100000000002</c:v>
                </c:pt>
                <c:pt idx="216">
                  <c:v>0.58872599999999997</c:v>
                </c:pt>
                <c:pt idx="217">
                  <c:v>0.59172000000000002</c:v>
                </c:pt>
                <c:pt idx="218">
                  <c:v>0.58997900000000003</c:v>
                </c:pt>
                <c:pt idx="219">
                  <c:v>0.58593799999999996</c:v>
                </c:pt>
                <c:pt idx="220">
                  <c:v>0.58205300000000004</c:v>
                </c:pt>
                <c:pt idx="221">
                  <c:v>0.58630199999999999</c:v>
                </c:pt>
                <c:pt idx="222">
                  <c:v>0.58535899999999996</c:v>
                </c:pt>
                <c:pt idx="223">
                  <c:v>0.58306199999999997</c:v>
                </c:pt>
                <c:pt idx="224">
                  <c:v>0.58343500000000004</c:v>
                </c:pt>
                <c:pt idx="225">
                  <c:v>0.59050800000000003</c:v>
                </c:pt>
                <c:pt idx="226">
                  <c:v>0.58349700000000004</c:v>
                </c:pt>
                <c:pt idx="227">
                  <c:v>0.58071799999999996</c:v>
                </c:pt>
                <c:pt idx="228">
                  <c:v>0.57779800000000003</c:v>
                </c:pt>
                <c:pt idx="229">
                  <c:v>0.58175500000000002</c:v>
                </c:pt>
                <c:pt idx="230">
                  <c:v>0.581534</c:v>
                </c:pt>
                <c:pt idx="231">
                  <c:v>0.582291</c:v>
                </c:pt>
                <c:pt idx="232">
                  <c:v>0.58282199999999995</c:v>
                </c:pt>
                <c:pt idx="233">
                  <c:v>0.58278700000000005</c:v>
                </c:pt>
                <c:pt idx="234">
                  <c:v>0.58470800000000001</c:v>
                </c:pt>
                <c:pt idx="235">
                  <c:v>0.58305600000000002</c:v>
                </c:pt>
                <c:pt idx="236">
                  <c:v>0.581507</c:v>
                </c:pt>
                <c:pt idx="237">
                  <c:v>0.58214699999999997</c:v>
                </c:pt>
                <c:pt idx="238">
                  <c:v>0.58321699999999999</c:v>
                </c:pt>
                <c:pt idx="239">
                  <c:v>0.58515099999999998</c:v>
                </c:pt>
                <c:pt idx="240">
                  <c:v>0.58094699999999999</c:v>
                </c:pt>
                <c:pt idx="241">
                  <c:v>0.57865900000000003</c:v>
                </c:pt>
                <c:pt idx="242">
                  <c:v>0.58111299999999999</c:v>
                </c:pt>
                <c:pt idx="243">
                  <c:v>0.58115700000000003</c:v>
                </c:pt>
                <c:pt idx="244">
                  <c:v>0.57831999999999995</c:v>
                </c:pt>
                <c:pt idx="245">
                  <c:v>0.58007799999999998</c:v>
                </c:pt>
                <c:pt idx="246">
                  <c:v>0.57833100000000004</c:v>
                </c:pt>
                <c:pt idx="247">
                  <c:v>0.57509399999999999</c:v>
                </c:pt>
                <c:pt idx="248">
                  <c:v>0.57405099999999998</c:v>
                </c:pt>
                <c:pt idx="249">
                  <c:v>0.57713700000000001</c:v>
                </c:pt>
                <c:pt idx="250">
                  <c:v>0.58226800000000001</c:v>
                </c:pt>
                <c:pt idx="251">
                  <c:v>0.57488899999999998</c:v>
                </c:pt>
                <c:pt idx="252">
                  <c:v>0.57477299999999998</c:v>
                </c:pt>
                <c:pt idx="253">
                  <c:v>0.57600799999999996</c:v>
                </c:pt>
                <c:pt idx="254">
                  <c:v>0.57604599999999995</c:v>
                </c:pt>
                <c:pt idx="255">
                  <c:v>0.57317099999999999</c:v>
                </c:pt>
                <c:pt idx="256">
                  <c:v>0.57484900000000005</c:v>
                </c:pt>
                <c:pt idx="257">
                  <c:v>0.57605200000000001</c:v>
                </c:pt>
                <c:pt idx="258">
                  <c:v>0.57480100000000001</c:v>
                </c:pt>
                <c:pt idx="259">
                  <c:v>0.57481000000000004</c:v>
                </c:pt>
                <c:pt idx="260">
                  <c:v>0.57783700000000005</c:v>
                </c:pt>
                <c:pt idx="261">
                  <c:v>0.574353</c:v>
                </c:pt>
                <c:pt idx="262">
                  <c:v>0.57329600000000003</c:v>
                </c:pt>
                <c:pt idx="263">
                  <c:v>0.57433000000000001</c:v>
                </c:pt>
                <c:pt idx="264">
                  <c:v>0.57197100000000001</c:v>
                </c:pt>
                <c:pt idx="265">
                  <c:v>0.57260900000000003</c:v>
                </c:pt>
                <c:pt idx="266">
                  <c:v>0.57396100000000005</c:v>
                </c:pt>
                <c:pt idx="267">
                  <c:v>0.57665999999999995</c:v>
                </c:pt>
                <c:pt idx="268">
                  <c:v>0.57325499999999996</c:v>
                </c:pt>
                <c:pt idx="269">
                  <c:v>0.57149899999999998</c:v>
                </c:pt>
                <c:pt idx="270">
                  <c:v>0.569438</c:v>
                </c:pt>
                <c:pt idx="271">
                  <c:v>0.57132400000000005</c:v>
                </c:pt>
                <c:pt idx="272">
                  <c:v>0.57066899999999998</c:v>
                </c:pt>
                <c:pt idx="273">
                  <c:v>0.56862500000000005</c:v>
                </c:pt>
                <c:pt idx="274">
                  <c:v>0.56899100000000002</c:v>
                </c:pt>
                <c:pt idx="275">
                  <c:v>0.57591899999999996</c:v>
                </c:pt>
                <c:pt idx="276">
                  <c:v>0.568608</c:v>
                </c:pt>
                <c:pt idx="277">
                  <c:v>0.56644499999999998</c:v>
                </c:pt>
                <c:pt idx="278">
                  <c:v>0.56391199999999997</c:v>
                </c:pt>
                <c:pt idx="279">
                  <c:v>0.56580299999999994</c:v>
                </c:pt>
                <c:pt idx="280">
                  <c:v>0.56747700000000001</c:v>
                </c:pt>
                <c:pt idx="281">
                  <c:v>0.56679000000000002</c:v>
                </c:pt>
                <c:pt idx="282">
                  <c:v>0.56784100000000004</c:v>
                </c:pt>
                <c:pt idx="283">
                  <c:v>0.568573</c:v>
                </c:pt>
                <c:pt idx="284">
                  <c:v>0.56975200000000004</c:v>
                </c:pt>
                <c:pt idx="285">
                  <c:v>0.56849099999999997</c:v>
                </c:pt>
                <c:pt idx="286">
                  <c:v>0.56798099999999996</c:v>
                </c:pt>
                <c:pt idx="287">
                  <c:v>0.56867599999999996</c:v>
                </c:pt>
                <c:pt idx="288">
                  <c:v>0.57016100000000003</c:v>
                </c:pt>
                <c:pt idx="289">
                  <c:v>0.571913</c:v>
                </c:pt>
                <c:pt idx="290">
                  <c:v>0.56926600000000005</c:v>
                </c:pt>
                <c:pt idx="291">
                  <c:v>0.56597799999999998</c:v>
                </c:pt>
                <c:pt idx="292">
                  <c:v>0.56863900000000001</c:v>
                </c:pt>
                <c:pt idx="293">
                  <c:v>0.56774100000000005</c:v>
                </c:pt>
                <c:pt idx="294">
                  <c:v>0.56428199999999995</c:v>
                </c:pt>
                <c:pt idx="295">
                  <c:v>0.56618999999999997</c:v>
                </c:pt>
                <c:pt idx="296">
                  <c:v>0.56413800000000003</c:v>
                </c:pt>
                <c:pt idx="297">
                  <c:v>0.56112399999999996</c:v>
                </c:pt>
                <c:pt idx="298">
                  <c:v>0.56063799999999997</c:v>
                </c:pt>
                <c:pt idx="299">
                  <c:v>0.56313999999999997</c:v>
                </c:pt>
                <c:pt idx="300">
                  <c:v>0.56874800000000003</c:v>
                </c:pt>
              </c:numCache>
            </c:numRef>
          </c:val>
          <c:smooth val="0"/>
        </c:ser>
        <c:ser>
          <c:idx val="2"/>
          <c:order val="2"/>
          <c:tx>
            <c:v>Case 5-3</c:v>
          </c:tx>
          <c:marker>
            <c:symbol val="none"/>
          </c:marker>
          <c:cat>
            <c:numRef>
              <c:f>case5!$A$2:$A$302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case5!$D$2:$D$302</c:f>
              <c:numCache>
                <c:formatCode>General</c:formatCode>
                <c:ptCount val="301"/>
                <c:pt idx="0">
                  <c:v>6.8000000000000005E-4</c:v>
                </c:pt>
                <c:pt idx="1">
                  <c:v>3.6058E-2</c:v>
                </c:pt>
                <c:pt idx="2">
                  <c:v>3.9185999999999999E-2</c:v>
                </c:pt>
                <c:pt idx="3">
                  <c:v>3.8323999999999997E-2</c:v>
                </c:pt>
                <c:pt idx="4">
                  <c:v>4.0306000000000002E-2</c:v>
                </c:pt>
                <c:pt idx="5">
                  <c:v>4.7253000000000003E-2</c:v>
                </c:pt>
                <c:pt idx="6">
                  <c:v>5.6351999999999999E-2</c:v>
                </c:pt>
                <c:pt idx="7">
                  <c:v>5.5424000000000001E-2</c:v>
                </c:pt>
                <c:pt idx="8">
                  <c:v>5.6850999999999999E-2</c:v>
                </c:pt>
                <c:pt idx="9">
                  <c:v>5.5768999999999999E-2</c:v>
                </c:pt>
                <c:pt idx="10">
                  <c:v>5.3030000000000001E-2</c:v>
                </c:pt>
                <c:pt idx="11">
                  <c:v>5.3813E-2</c:v>
                </c:pt>
                <c:pt idx="12">
                  <c:v>5.6358999999999999E-2</c:v>
                </c:pt>
                <c:pt idx="13">
                  <c:v>5.867E-2</c:v>
                </c:pt>
                <c:pt idx="14">
                  <c:v>5.7604000000000002E-2</c:v>
                </c:pt>
                <c:pt idx="15">
                  <c:v>6.1157000000000003E-2</c:v>
                </c:pt>
                <c:pt idx="16">
                  <c:v>6.5228999999999995E-2</c:v>
                </c:pt>
                <c:pt idx="17">
                  <c:v>7.0656999999999998E-2</c:v>
                </c:pt>
                <c:pt idx="18">
                  <c:v>7.7369999999999994E-2</c:v>
                </c:pt>
                <c:pt idx="19">
                  <c:v>8.0973000000000003E-2</c:v>
                </c:pt>
                <c:pt idx="20">
                  <c:v>8.2349000000000006E-2</c:v>
                </c:pt>
                <c:pt idx="21">
                  <c:v>8.3171999999999996E-2</c:v>
                </c:pt>
                <c:pt idx="22">
                  <c:v>8.3075999999999997E-2</c:v>
                </c:pt>
                <c:pt idx="23">
                  <c:v>8.6763999999999994E-2</c:v>
                </c:pt>
                <c:pt idx="24">
                  <c:v>8.8372999999999993E-2</c:v>
                </c:pt>
                <c:pt idx="25">
                  <c:v>9.1214000000000003E-2</c:v>
                </c:pt>
                <c:pt idx="26">
                  <c:v>9.8071000000000005E-2</c:v>
                </c:pt>
                <c:pt idx="27">
                  <c:v>9.7545000000000007E-2</c:v>
                </c:pt>
                <c:pt idx="28">
                  <c:v>9.9817000000000003E-2</c:v>
                </c:pt>
                <c:pt idx="29">
                  <c:v>0.10166699999999999</c:v>
                </c:pt>
                <c:pt idx="30">
                  <c:v>0.10055699999999999</c:v>
                </c:pt>
                <c:pt idx="31">
                  <c:v>0.100577</c:v>
                </c:pt>
                <c:pt idx="32">
                  <c:v>0.102294</c:v>
                </c:pt>
                <c:pt idx="33">
                  <c:v>0.103767</c:v>
                </c:pt>
                <c:pt idx="34">
                  <c:v>0.105305</c:v>
                </c:pt>
                <c:pt idx="35">
                  <c:v>0.110306</c:v>
                </c:pt>
                <c:pt idx="36">
                  <c:v>0.11441800000000001</c:v>
                </c:pt>
                <c:pt idx="37">
                  <c:v>0.114819</c:v>
                </c:pt>
                <c:pt idx="38">
                  <c:v>0.11214</c:v>
                </c:pt>
                <c:pt idx="39">
                  <c:v>0.106694</c:v>
                </c:pt>
                <c:pt idx="40">
                  <c:v>0.11232399999999999</c:v>
                </c:pt>
                <c:pt idx="41">
                  <c:v>0.117948</c:v>
                </c:pt>
                <c:pt idx="42">
                  <c:v>0.12142799999999999</c:v>
                </c:pt>
                <c:pt idx="43">
                  <c:v>0.127999</c:v>
                </c:pt>
                <c:pt idx="44">
                  <c:v>0.134774</c:v>
                </c:pt>
                <c:pt idx="45">
                  <c:v>0.141571</c:v>
                </c:pt>
                <c:pt idx="46">
                  <c:v>0.142847</c:v>
                </c:pt>
                <c:pt idx="47">
                  <c:v>0.14403199999999999</c:v>
                </c:pt>
                <c:pt idx="48">
                  <c:v>0.14097000000000001</c:v>
                </c:pt>
                <c:pt idx="49">
                  <c:v>0.146178</c:v>
                </c:pt>
                <c:pt idx="50">
                  <c:v>0.145843</c:v>
                </c:pt>
                <c:pt idx="51">
                  <c:v>0.14846699999999999</c:v>
                </c:pt>
                <c:pt idx="52">
                  <c:v>0.14821100000000001</c:v>
                </c:pt>
                <c:pt idx="53">
                  <c:v>0.148505</c:v>
                </c:pt>
                <c:pt idx="54">
                  <c:v>0.153054</c:v>
                </c:pt>
                <c:pt idx="55">
                  <c:v>0.155026</c:v>
                </c:pt>
                <c:pt idx="56">
                  <c:v>0.15989600000000001</c:v>
                </c:pt>
                <c:pt idx="57">
                  <c:v>0.163161</c:v>
                </c:pt>
                <c:pt idx="58">
                  <c:v>0.16600799999999999</c:v>
                </c:pt>
                <c:pt idx="59">
                  <c:v>0.16841999999999999</c:v>
                </c:pt>
                <c:pt idx="60">
                  <c:v>0.16563900000000001</c:v>
                </c:pt>
                <c:pt idx="61">
                  <c:v>0.16134399999999999</c:v>
                </c:pt>
                <c:pt idx="62">
                  <c:v>0.16376499999999999</c:v>
                </c:pt>
                <c:pt idx="63">
                  <c:v>0.166551</c:v>
                </c:pt>
                <c:pt idx="64">
                  <c:v>0.17680199999999999</c:v>
                </c:pt>
                <c:pt idx="65">
                  <c:v>0.18840199999999999</c:v>
                </c:pt>
                <c:pt idx="66">
                  <c:v>0.19706000000000001</c:v>
                </c:pt>
                <c:pt idx="67">
                  <c:v>0.19877900000000001</c:v>
                </c:pt>
                <c:pt idx="68">
                  <c:v>0.19889499999999999</c:v>
                </c:pt>
                <c:pt idx="69">
                  <c:v>0.197604</c:v>
                </c:pt>
                <c:pt idx="70">
                  <c:v>0.19606000000000001</c:v>
                </c:pt>
                <c:pt idx="71">
                  <c:v>0.19642999999999999</c:v>
                </c:pt>
                <c:pt idx="72">
                  <c:v>0.197325</c:v>
                </c:pt>
                <c:pt idx="73">
                  <c:v>0.19933300000000001</c:v>
                </c:pt>
                <c:pt idx="74">
                  <c:v>0.204431</c:v>
                </c:pt>
                <c:pt idx="75">
                  <c:v>0.20436000000000001</c:v>
                </c:pt>
                <c:pt idx="76">
                  <c:v>0.20672499999999999</c:v>
                </c:pt>
                <c:pt idx="77">
                  <c:v>0.20841399999999999</c:v>
                </c:pt>
                <c:pt idx="78">
                  <c:v>0.208922</c:v>
                </c:pt>
                <c:pt idx="79">
                  <c:v>0.21204400000000001</c:v>
                </c:pt>
                <c:pt idx="80">
                  <c:v>0.21564800000000001</c:v>
                </c:pt>
                <c:pt idx="81">
                  <c:v>0.22029299999999999</c:v>
                </c:pt>
                <c:pt idx="82">
                  <c:v>0.21859100000000001</c:v>
                </c:pt>
                <c:pt idx="83">
                  <c:v>0.222302</c:v>
                </c:pt>
                <c:pt idx="84">
                  <c:v>0.221834</c:v>
                </c:pt>
                <c:pt idx="85">
                  <c:v>0.225937</c:v>
                </c:pt>
                <c:pt idx="86">
                  <c:v>0.233705</c:v>
                </c:pt>
                <c:pt idx="87">
                  <c:v>0.24180499999999999</c:v>
                </c:pt>
                <c:pt idx="88">
                  <c:v>0.24523400000000001</c:v>
                </c:pt>
                <c:pt idx="89">
                  <c:v>0.24739900000000001</c:v>
                </c:pt>
                <c:pt idx="90">
                  <c:v>0.24317800000000001</c:v>
                </c:pt>
                <c:pt idx="91">
                  <c:v>0.24474599999999999</c:v>
                </c:pt>
                <c:pt idx="92">
                  <c:v>0.24205199999999999</c:v>
                </c:pt>
                <c:pt idx="93">
                  <c:v>0.241732</c:v>
                </c:pt>
                <c:pt idx="94">
                  <c:v>0.24304100000000001</c:v>
                </c:pt>
                <c:pt idx="95">
                  <c:v>0.24507100000000001</c:v>
                </c:pt>
                <c:pt idx="96">
                  <c:v>0.24637000000000001</c:v>
                </c:pt>
                <c:pt idx="97">
                  <c:v>0.25081199999999998</c:v>
                </c:pt>
                <c:pt idx="98">
                  <c:v>0.25027500000000003</c:v>
                </c:pt>
                <c:pt idx="99">
                  <c:v>0.250892</c:v>
                </c:pt>
                <c:pt idx="100">
                  <c:v>0.257963</c:v>
                </c:pt>
                <c:pt idx="101">
                  <c:v>0.25687199999999999</c:v>
                </c:pt>
                <c:pt idx="102">
                  <c:v>0.26016899999999998</c:v>
                </c:pt>
                <c:pt idx="103">
                  <c:v>0.26610600000000001</c:v>
                </c:pt>
                <c:pt idx="104">
                  <c:v>0.269623</c:v>
                </c:pt>
                <c:pt idx="105">
                  <c:v>0.27529399999999998</c:v>
                </c:pt>
                <c:pt idx="106">
                  <c:v>0.28000900000000001</c:v>
                </c:pt>
                <c:pt idx="107">
                  <c:v>0.28198699999999999</c:v>
                </c:pt>
                <c:pt idx="108">
                  <c:v>0.28117300000000001</c:v>
                </c:pt>
                <c:pt idx="109">
                  <c:v>0.28444799999999998</c:v>
                </c:pt>
                <c:pt idx="110">
                  <c:v>0.284277</c:v>
                </c:pt>
                <c:pt idx="111">
                  <c:v>0.28284500000000001</c:v>
                </c:pt>
                <c:pt idx="112">
                  <c:v>0.28343800000000002</c:v>
                </c:pt>
                <c:pt idx="113">
                  <c:v>0.28186499999999998</c:v>
                </c:pt>
                <c:pt idx="114">
                  <c:v>0.28049099999999999</c:v>
                </c:pt>
                <c:pt idx="115">
                  <c:v>0.279223</c:v>
                </c:pt>
                <c:pt idx="116">
                  <c:v>0.28178700000000001</c:v>
                </c:pt>
                <c:pt idx="117">
                  <c:v>0.28635899999999997</c:v>
                </c:pt>
                <c:pt idx="118">
                  <c:v>0.28614200000000001</c:v>
                </c:pt>
                <c:pt idx="119">
                  <c:v>0.28836099999999998</c:v>
                </c:pt>
                <c:pt idx="120">
                  <c:v>0.29174099999999997</c:v>
                </c:pt>
                <c:pt idx="121">
                  <c:v>0.29611599999999999</c:v>
                </c:pt>
                <c:pt idx="122">
                  <c:v>0.29816100000000001</c:v>
                </c:pt>
                <c:pt idx="123">
                  <c:v>0.30244700000000002</c:v>
                </c:pt>
                <c:pt idx="124">
                  <c:v>0.30451499999999998</c:v>
                </c:pt>
                <c:pt idx="125">
                  <c:v>0.31320399999999998</c:v>
                </c:pt>
                <c:pt idx="126">
                  <c:v>0.31290499999999999</c:v>
                </c:pt>
                <c:pt idx="127">
                  <c:v>0.316166</c:v>
                </c:pt>
                <c:pt idx="128">
                  <c:v>0.31547700000000001</c:v>
                </c:pt>
                <c:pt idx="129">
                  <c:v>0.31671100000000002</c:v>
                </c:pt>
                <c:pt idx="130">
                  <c:v>0.31685799999999997</c:v>
                </c:pt>
                <c:pt idx="131">
                  <c:v>0.31670399999999999</c:v>
                </c:pt>
                <c:pt idx="132">
                  <c:v>0.31501400000000002</c:v>
                </c:pt>
                <c:pt idx="133">
                  <c:v>0.31338199999999999</c:v>
                </c:pt>
                <c:pt idx="134">
                  <c:v>0.31292999999999999</c:v>
                </c:pt>
                <c:pt idx="135">
                  <c:v>0.31256600000000001</c:v>
                </c:pt>
                <c:pt idx="136">
                  <c:v>0.31100100000000003</c:v>
                </c:pt>
                <c:pt idx="137">
                  <c:v>0.31216100000000002</c:v>
                </c:pt>
                <c:pt idx="138">
                  <c:v>0.31316699999999997</c:v>
                </c:pt>
                <c:pt idx="139">
                  <c:v>0.316276</c:v>
                </c:pt>
                <c:pt idx="140">
                  <c:v>0.31981799999999999</c:v>
                </c:pt>
                <c:pt idx="141">
                  <c:v>0.32281799999999999</c:v>
                </c:pt>
                <c:pt idx="142">
                  <c:v>0.32673000000000002</c:v>
                </c:pt>
                <c:pt idx="143">
                  <c:v>0.33202700000000002</c:v>
                </c:pt>
                <c:pt idx="144">
                  <c:v>0.335198</c:v>
                </c:pt>
                <c:pt idx="145">
                  <c:v>0.34163900000000003</c:v>
                </c:pt>
                <c:pt idx="146">
                  <c:v>0.34351399999999999</c:v>
                </c:pt>
                <c:pt idx="147">
                  <c:v>0.34147300000000003</c:v>
                </c:pt>
                <c:pt idx="148">
                  <c:v>0.34420099999999998</c:v>
                </c:pt>
                <c:pt idx="149">
                  <c:v>0.343835</c:v>
                </c:pt>
                <c:pt idx="150">
                  <c:v>0.34750199999999998</c:v>
                </c:pt>
                <c:pt idx="151">
                  <c:v>0.343997</c:v>
                </c:pt>
                <c:pt idx="152">
                  <c:v>0.34454499999999999</c:v>
                </c:pt>
                <c:pt idx="153">
                  <c:v>0.34455799999999998</c:v>
                </c:pt>
                <c:pt idx="154">
                  <c:v>0.34205600000000003</c:v>
                </c:pt>
                <c:pt idx="155">
                  <c:v>0.34208899999999998</c:v>
                </c:pt>
                <c:pt idx="156">
                  <c:v>0.34132600000000002</c:v>
                </c:pt>
                <c:pt idx="157">
                  <c:v>0.34221499999999999</c:v>
                </c:pt>
                <c:pt idx="158">
                  <c:v>0.34215600000000002</c:v>
                </c:pt>
                <c:pt idx="159">
                  <c:v>0.34462399999999999</c:v>
                </c:pt>
                <c:pt idx="160">
                  <c:v>0.34672900000000001</c:v>
                </c:pt>
                <c:pt idx="161">
                  <c:v>0.34987499999999999</c:v>
                </c:pt>
                <c:pt idx="162">
                  <c:v>0.35217700000000002</c:v>
                </c:pt>
                <c:pt idx="163">
                  <c:v>0.35634900000000003</c:v>
                </c:pt>
                <c:pt idx="164">
                  <c:v>0.36215700000000001</c:v>
                </c:pt>
                <c:pt idx="165">
                  <c:v>0.36808400000000002</c:v>
                </c:pt>
                <c:pt idx="166">
                  <c:v>0.36932700000000002</c:v>
                </c:pt>
                <c:pt idx="167">
                  <c:v>0.37311299999999997</c:v>
                </c:pt>
                <c:pt idx="168">
                  <c:v>0.37243199999999999</c:v>
                </c:pt>
                <c:pt idx="169">
                  <c:v>0.371006</c:v>
                </c:pt>
                <c:pt idx="170">
                  <c:v>0.37035099999999999</c:v>
                </c:pt>
                <c:pt idx="171">
                  <c:v>0.374135</c:v>
                </c:pt>
                <c:pt idx="172">
                  <c:v>0.37216900000000003</c:v>
                </c:pt>
                <c:pt idx="173">
                  <c:v>0.37192500000000001</c:v>
                </c:pt>
                <c:pt idx="174">
                  <c:v>0.37117</c:v>
                </c:pt>
                <c:pt idx="175">
                  <c:v>0.376911</c:v>
                </c:pt>
                <c:pt idx="176">
                  <c:v>0.37426500000000001</c:v>
                </c:pt>
                <c:pt idx="177">
                  <c:v>0.37263000000000002</c:v>
                </c:pt>
                <c:pt idx="178">
                  <c:v>0.37004599999999999</c:v>
                </c:pt>
                <c:pt idx="179">
                  <c:v>0.37312200000000001</c:v>
                </c:pt>
                <c:pt idx="180">
                  <c:v>0.37459599999999998</c:v>
                </c:pt>
                <c:pt idx="181">
                  <c:v>0.37684400000000001</c:v>
                </c:pt>
                <c:pt idx="182">
                  <c:v>0.38233</c:v>
                </c:pt>
                <c:pt idx="183">
                  <c:v>0.38436900000000002</c:v>
                </c:pt>
                <c:pt idx="184">
                  <c:v>0.389378</c:v>
                </c:pt>
                <c:pt idx="185">
                  <c:v>0.39271499999999998</c:v>
                </c:pt>
                <c:pt idx="186">
                  <c:v>0.39612700000000001</c:v>
                </c:pt>
                <c:pt idx="187">
                  <c:v>0.39697300000000002</c:v>
                </c:pt>
                <c:pt idx="188">
                  <c:v>0.39892300000000003</c:v>
                </c:pt>
                <c:pt idx="189">
                  <c:v>0.39849200000000001</c:v>
                </c:pt>
                <c:pt idx="190">
                  <c:v>0.40095900000000001</c:v>
                </c:pt>
                <c:pt idx="191">
                  <c:v>0.39975100000000002</c:v>
                </c:pt>
                <c:pt idx="192">
                  <c:v>0.40060600000000002</c:v>
                </c:pt>
                <c:pt idx="193">
                  <c:v>0.40140199999999998</c:v>
                </c:pt>
                <c:pt idx="194">
                  <c:v>0.40008300000000002</c:v>
                </c:pt>
                <c:pt idx="195">
                  <c:v>0.40109099999999998</c:v>
                </c:pt>
                <c:pt idx="196">
                  <c:v>0.40263199999999999</c:v>
                </c:pt>
                <c:pt idx="197">
                  <c:v>0.39858500000000002</c:v>
                </c:pt>
                <c:pt idx="198">
                  <c:v>0.40045599999999998</c:v>
                </c:pt>
                <c:pt idx="199">
                  <c:v>0.39851500000000001</c:v>
                </c:pt>
                <c:pt idx="200">
                  <c:v>0.40821800000000003</c:v>
                </c:pt>
                <c:pt idx="201">
                  <c:v>0.40172799999999997</c:v>
                </c:pt>
                <c:pt idx="202">
                  <c:v>0.40526299999999998</c:v>
                </c:pt>
                <c:pt idx="203">
                  <c:v>0.41141800000000001</c:v>
                </c:pt>
                <c:pt idx="204">
                  <c:v>0.41425000000000001</c:v>
                </c:pt>
                <c:pt idx="205">
                  <c:v>0.41463</c:v>
                </c:pt>
                <c:pt idx="206">
                  <c:v>0.417715</c:v>
                </c:pt>
                <c:pt idx="207">
                  <c:v>0.42219600000000002</c:v>
                </c:pt>
                <c:pt idx="208">
                  <c:v>0.42176400000000003</c:v>
                </c:pt>
                <c:pt idx="209">
                  <c:v>0.42270099999999999</c:v>
                </c:pt>
                <c:pt idx="210">
                  <c:v>0.42430200000000001</c:v>
                </c:pt>
                <c:pt idx="211">
                  <c:v>0.42230299999999998</c:v>
                </c:pt>
                <c:pt idx="212">
                  <c:v>0.42232599999999998</c:v>
                </c:pt>
                <c:pt idx="213">
                  <c:v>0.42156700000000003</c:v>
                </c:pt>
                <c:pt idx="214">
                  <c:v>0.42245300000000002</c:v>
                </c:pt>
                <c:pt idx="215">
                  <c:v>0.42274099999999998</c:v>
                </c:pt>
                <c:pt idx="216">
                  <c:v>0.42282700000000001</c:v>
                </c:pt>
                <c:pt idx="217">
                  <c:v>0.42399500000000001</c:v>
                </c:pt>
                <c:pt idx="218">
                  <c:v>0.42532599999999998</c:v>
                </c:pt>
                <c:pt idx="219">
                  <c:v>0.42567199999999999</c:v>
                </c:pt>
                <c:pt idx="220">
                  <c:v>0.42389700000000002</c:v>
                </c:pt>
                <c:pt idx="221">
                  <c:v>0.42741899999999999</c:v>
                </c:pt>
                <c:pt idx="222">
                  <c:v>0.42507099999999998</c:v>
                </c:pt>
                <c:pt idx="223">
                  <c:v>0.42748900000000001</c:v>
                </c:pt>
                <c:pt idx="224">
                  <c:v>0.43120900000000001</c:v>
                </c:pt>
                <c:pt idx="225">
                  <c:v>0.43982900000000003</c:v>
                </c:pt>
                <c:pt idx="226">
                  <c:v>0.43578899999999998</c:v>
                </c:pt>
                <c:pt idx="227">
                  <c:v>0.43630200000000002</c:v>
                </c:pt>
                <c:pt idx="228">
                  <c:v>0.437162</c:v>
                </c:pt>
                <c:pt idx="229">
                  <c:v>0.43953599999999998</c:v>
                </c:pt>
                <c:pt idx="230">
                  <c:v>0.43763600000000002</c:v>
                </c:pt>
                <c:pt idx="231">
                  <c:v>0.44022699999999998</c:v>
                </c:pt>
                <c:pt idx="232">
                  <c:v>0.44242399999999998</c:v>
                </c:pt>
                <c:pt idx="233">
                  <c:v>0.44097599999999998</c:v>
                </c:pt>
                <c:pt idx="234">
                  <c:v>0.44188699999999997</c:v>
                </c:pt>
                <c:pt idx="235">
                  <c:v>0.44144899999999998</c:v>
                </c:pt>
                <c:pt idx="236">
                  <c:v>0.44013999999999998</c:v>
                </c:pt>
                <c:pt idx="237">
                  <c:v>0.441027</c:v>
                </c:pt>
                <c:pt idx="238">
                  <c:v>0.44163000000000002</c:v>
                </c:pt>
                <c:pt idx="239">
                  <c:v>0.44345699999999999</c:v>
                </c:pt>
                <c:pt idx="240">
                  <c:v>0.44547900000000001</c:v>
                </c:pt>
                <c:pt idx="241">
                  <c:v>0.446963</c:v>
                </c:pt>
                <c:pt idx="242">
                  <c:v>0.44809500000000002</c:v>
                </c:pt>
                <c:pt idx="243">
                  <c:v>0.44930199999999998</c:v>
                </c:pt>
                <c:pt idx="244">
                  <c:v>0.44847199999999998</c:v>
                </c:pt>
                <c:pt idx="245">
                  <c:v>0.45041199999999998</c:v>
                </c:pt>
                <c:pt idx="246">
                  <c:v>0.45428600000000002</c:v>
                </c:pt>
                <c:pt idx="247">
                  <c:v>0.450488</c:v>
                </c:pt>
                <c:pt idx="248">
                  <c:v>0.45209700000000003</c:v>
                </c:pt>
                <c:pt idx="249">
                  <c:v>0.45473200000000003</c:v>
                </c:pt>
                <c:pt idx="250">
                  <c:v>0.46059</c:v>
                </c:pt>
                <c:pt idx="251">
                  <c:v>0.453791</c:v>
                </c:pt>
                <c:pt idx="252">
                  <c:v>0.45175700000000002</c:v>
                </c:pt>
                <c:pt idx="253">
                  <c:v>0.45716800000000002</c:v>
                </c:pt>
                <c:pt idx="254">
                  <c:v>0.45583099999999999</c:v>
                </c:pt>
                <c:pt idx="255">
                  <c:v>0.45429900000000001</c:v>
                </c:pt>
                <c:pt idx="256">
                  <c:v>0.453901</c:v>
                </c:pt>
                <c:pt idx="257">
                  <c:v>0.45785100000000001</c:v>
                </c:pt>
                <c:pt idx="258">
                  <c:v>0.45666600000000002</c:v>
                </c:pt>
                <c:pt idx="259">
                  <c:v>0.45764300000000002</c:v>
                </c:pt>
                <c:pt idx="260">
                  <c:v>0.46172600000000003</c:v>
                </c:pt>
                <c:pt idx="261">
                  <c:v>0.45841199999999999</c:v>
                </c:pt>
                <c:pt idx="262">
                  <c:v>0.45954400000000001</c:v>
                </c:pt>
                <c:pt idx="263">
                  <c:v>0.46012500000000001</c:v>
                </c:pt>
                <c:pt idx="264">
                  <c:v>0.46054099999999998</c:v>
                </c:pt>
                <c:pt idx="265">
                  <c:v>0.46067599999999997</c:v>
                </c:pt>
                <c:pt idx="266">
                  <c:v>0.46166400000000002</c:v>
                </c:pt>
                <c:pt idx="267">
                  <c:v>0.46270699999999998</c:v>
                </c:pt>
                <c:pt idx="268">
                  <c:v>0.46246700000000002</c:v>
                </c:pt>
                <c:pt idx="269">
                  <c:v>0.46211999999999998</c:v>
                </c:pt>
                <c:pt idx="270">
                  <c:v>0.46369100000000002</c:v>
                </c:pt>
                <c:pt idx="271">
                  <c:v>0.46400400000000003</c:v>
                </c:pt>
                <c:pt idx="272">
                  <c:v>0.46132800000000002</c:v>
                </c:pt>
                <c:pt idx="273">
                  <c:v>0.46132400000000001</c:v>
                </c:pt>
                <c:pt idx="274">
                  <c:v>0.46306799999999998</c:v>
                </c:pt>
                <c:pt idx="275">
                  <c:v>0.47261799999999998</c:v>
                </c:pt>
                <c:pt idx="276">
                  <c:v>0.46772399999999997</c:v>
                </c:pt>
                <c:pt idx="277">
                  <c:v>0.46523599999999998</c:v>
                </c:pt>
                <c:pt idx="278">
                  <c:v>0.46410800000000002</c:v>
                </c:pt>
                <c:pt idx="279">
                  <c:v>0.46835500000000002</c:v>
                </c:pt>
                <c:pt idx="280">
                  <c:v>0.46840900000000002</c:v>
                </c:pt>
                <c:pt idx="281">
                  <c:v>0.46704299999999999</c:v>
                </c:pt>
                <c:pt idx="282">
                  <c:v>0.46977200000000002</c:v>
                </c:pt>
                <c:pt idx="283">
                  <c:v>0.46917900000000001</c:v>
                </c:pt>
                <c:pt idx="284">
                  <c:v>0.47014499999999998</c:v>
                </c:pt>
                <c:pt idx="285">
                  <c:v>0.47234999999999999</c:v>
                </c:pt>
                <c:pt idx="286">
                  <c:v>0.469997</c:v>
                </c:pt>
                <c:pt idx="287">
                  <c:v>0.471049</c:v>
                </c:pt>
                <c:pt idx="288">
                  <c:v>0.47076400000000002</c:v>
                </c:pt>
                <c:pt idx="289">
                  <c:v>0.47121400000000002</c:v>
                </c:pt>
                <c:pt idx="290">
                  <c:v>0.47315400000000002</c:v>
                </c:pt>
                <c:pt idx="291">
                  <c:v>0.47178999999999999</c:v>
                </c:pt>
                <c:pt idx="292">
                  <c:v>0.47427599999999998</c:v>
                </c:pt>
                <c:pt idx="293">
                  <c:v>0.474547</c:v>
                </c:pt>
                <c:pt idx="294">
                  <c:v>0.47162399999999999</c:v>
                </c:pt>
                <c:pt idx="295">
                  <c:v>0.47331899999999999</c:v>
                </c:pt>
                <c:pt idx="296">
                  <c:v>0.47502699999999998</c:v>
                </c:pt>
                <c:pt idx="297">
                  <c:v>0.47247800000000001</c:v>
                </c:pt>
                <c:pt idx="298">
                  <c:v>0.47356700000000002</c:v>
                </c:pt>
                <c:pt idx="299">
                  <c:v>0.47679199999999999</c:v>
                </c:pt>
                <c:pt idx="300">
                  <c:v>0.48324299999999998</c:v>
                </c:pt>
              </c:numCache>
            </c:numRef>
          </c:val>
          <c:smooth val="0"/>
        </c:ser>
        <c:ser>
          <c:idx val="0"/>
          <c:order val="3"/>
          <c:tx>
            <c:v>Case 5-4</c:v>
          </c:tx>
          <c:spPr>
            <a:ln>
              <a:solidFill>
                <a:schemeClr val="accent2">
                  <a:lumMod val="60000"/>
                  <a:lumOff val="40000"/>
                </a:schemeClr>
              </a:solidFill>
            </a:ln>
          </c:spPr>
          <c:marker>
            <c:symbol val="none"/>
          </c:marker>
          <c:cat>
            <c:numRef>
              <c:f>case5!$A$2:$A$302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case5!$E$2:$E$302</c:f>
              <c:numCache>
                <c:formatCode>General</c:formatCode>
                <c:ptCount val="301"/>
                <c:pt idx="0">
                  <c:v>1.031E-3</c:v>
                </c:pt>
                <c:pt idx="1">
                  <c:v>3.6491999999999997E-2</c:v>
                </c:pt>
                <c:pt idx="2">
                  <c:v>4.0821999999999997E-2</c:v>
                </c:pt>
                <c:pt idx="3">
                  <c:v>4.1646000000000002E-2</c:v>
                </c:pt>
                <c:pt idx="4">
                  <c:v>4.1348000000000003E-2</c:v>
                </c:pt>
                <c:pt idx="5">
                  <c:v>4.5724000000000001E-2</c:v>
                </c:pt>
                <c:pt idx="6">
                  <c:v>5.8277000000000002E-2</c:v>
                </c:pt>
                <c:pt idx="7">
                  <c:v>7.6260999999999995E-2</c:v>
                </c:pt>
                <c:pt idx="8">
                  <c:v>9.1678999999999997E-2</c:v>
                </c:pt>
                <c:pt idx="9">
                  <c:v>9.5749000000000001E-2</c:v>
                </c:pt>
                <c:pt idx="10">
                  <c:v>9.7082000000000002E-2</c:v>
                </c:pt>
                <c:pt idx="11">
                  <c:v>9.7831000000000001E-2</c:v>
                </c:pt>
                <c:pt idx="12">
                  <c:v>9.7806000000000004E-2</c:v>
                </c:pt>
                <c:pt idx="13">
                  <c:v>9.8188999999999999E-2</c:v>
                </c:pt>
                <c:pt idx="14">
                  <c:v>9.7872000000000001E-2</c:v>
                </c:pt>
                <c:pt idx="15">
                  <c:v>9.919E-2</c:v>
                </c:pt>
                <c:pt idx="16">
                  <c:v>0.101622</c:v>
                </c:pt>
                <c:pt idx="17">
                  <c:v>0.107144</c:v>
                </c:pt>
                <c:pt idx="18">
                  <c:v>0.113276</c:v>
                </c:pt>
                <c:pt idx="19">
                  <c:v>0.120656</c:v>
                </c:pt>
                <c:pt idx="20">
                  <c:v>0.13091700000000001</c:v>
                </c:pt>
                <c:pt idx="21">
                  <c:v>0.14236199999999999</c:v>
                </c:pt>
                <c:pt idx="22">
                  <c:v>0.15748899999999999</c:v>
                </c:pt>
                <c:pt idx="23">
                  <c:v>0.17937900000000001</c:v>
                </c:pt>
                <c:pt idx="24">
                  <c:v>0.190799</c:v>
                </c:pt>
                <c:pt idx="25">
                  <c:v>0.189188</c:v>
                </c:pt>
                <c:pt idx="26">
                  <c:v>0.19223199999999999</c:v>
                </c:pt>
                <c:pt idx="27">
                  <c:v>0.194407</c:v>
                </c:pt>
                <c:pt idx="28">
                  <c:v>0.199545</c:v>
                </c:pt>
                <c:pt idx="29">
                  <c:v>0.20646</c:v>
                </c:pt>
                <c:pt idx="30">
                  <c:v>0.21146400000000001</c:v>
                </c:pt>
                <c:pt idx="31">
                  <c:v>0.214564</c:v>
                </c:pt>
                <c:pt idx="32">
                  <c:v>0.217886</c:v>
                </c:pt>
                <c:pt idx="33">
                  <c:v>0.227544</c:v>
                </c:pt>
                <c:pt idx="34">
                  <c:v>0.23771600000000001</c:v>
                </c:pt>
                <c:pt idx="35">
                  <c:v>0.24574799999999999</c:v>
                </c:pt>
                <c:pt idx="36">
                  <c:v>0.25094300000000003</c:v>
                </c:pt>
                <c:pt idx="37">
                  <c:v>0.256631</c:v>
                </c:pt>
                <c:pt idx="38">
                  <c:v>0.26188800000000001</c:v>
                </c:pt>
                <c:pt idx="39">
                  <c:v>0.26855800000000002</c:v>
                </c:pt>
                <c:pt idx="40">
                  <c:v>0.27223199999999997</c:v>
                </c:pt>
                <c:pt idx="41">
                  <c:v>0.28444900000000001</c:v>
                </c:pt>
                <c:pt idx="42">
                  <c:v>0.29974600000000001</c:v>
                </c:pt>
                <c:pt idx="43">
                  <c:v>0.317106</c:v>
                </c:pt>
                <c:pt idx="44">
                  <c:v>0.33407100000000001</c:v>
                </c:pt>
                <c:pt idx="45">
                  <c:v>0.34422199999999997</c:v>
                </c:pt>
                <c:pt idx="46">
                  <c:v>0.35244700000000001</c:v>
                </c:pt>
                <c:pt idx="47">
                  <c:v>0.35392499999999999</c:v>
                </c:pt>
                <c:pt idx="48">
                  <c:v>0.35343200000000002</c:v>
                </c:pt>
                <c:pt idx="49">
                  <c:v>0.358402</c:v>
                </c:pt>
                <c:pt idx="50">
                  <c:v>0.365174</c:v>
                </c:pt>
                <c:pt idx="51">
                  <c:v>0.369695</c:v>
                </c:pt>
                <c:pt idx="52">
                  <c:v>0.37438300000000002</c:v>
                </c:pt>
                <c:pt idx="53">
                  <c:v>0.37792599999999998</c:v>
                </c:pt>
                <c:pt idx="54">
                  <c:v>0.38525100000000001</c:v>
                </c:pt>
                <c:pt idx="55">
                  <c:v>0.39279799999999998</c:v>
                </c:pt>
                <c:pt idx="56">
                  <c:v>0.403559</c:v>
                </c:pt>
                <c:pt idx="57">
                  <c:v>0.41460900000000001</c:v>
                </c:pt>
                <c:pt idx="58">
                  <c:v>0.42277599999999999</c:v>
                </c:pt>
                <c:pt idx="59">
                  <c:v>0.427477</c:v>
                </c:pt>
                <c:pt idx="60">
                  <c:v>0.438608</c:v>
                </c:pt>
                <c:pt idx="61">
                  <c:v>0.44223499999999999</c:v>
                </c:pt>
                <c:pt idx="62">
                  <c:v>0.44659100000000002</c:v>
                </c:pt>
                <c:pt idx="63">
                  <c:v>0.45804299999999998</c:v>
                </c:pt>
                <c:pt idx="64">
                  <c:v>0.46944999999999998</c:v>
                </c:pt>
                <c:pt idx="65">
                  <c:v>0.47644199999999998</c:v>
                </c:pt>
                <c:pt idx="66">
                  <c:v>0.481877</c:v>
                </c:pt>
                <c:pt idx="67">
                  <c:v>0.482404</c:v>
                </c:pt>
                <c:pt idx="68">
                  <c:v>0.48672700000000002</c:v>
                </c:pt>
                <c:pt idx="69">
                  <c:v>0.48578399999999999</c:v>
                </c:pt>
                <c:pt idx="70">
                  <c:v>0.48754199999999998</c:v>
                </c:pt>
                <c:pt idx="71">
                  <c:v>0.49502400000000002</c:v>
                </c:pt>
                <c:pt idx="72">
                  <c:v>0.49962699999999999</c:v>
                </c:pt>
                <c:pt idx="73">
                  <c:v>0.50111099999999997</c:v>
                </c:pt>
                <c:pt idx="74">
                  <c:v>0.50523399999999996</c:v>
                </c:pt>
                <c:pt idx="75">
                  <c:v>0.522509</c:v>
                </c:pt>
                <c:pt idx="76">
                  <c:v>0.52071000000000001</c:v>
                </c:pt>
                <c:pt idx="77">
                  <c:v>0.52475799999999995</c:v>
                </c:pt>
                <c:pt idx="78">
                  <c:v>0.52873999999999999</c:v>
                </c:pt>
                <c:pt idx="79">
                  <c:v>0.53446000000000005</c:v>
                </c:pt>
                <c:pt idx="80">
                  <c:v>0.54333799999999999</c:v>
                </c:pt>
                <c:pt idx="81">
                  <c:v>0.54733299999999996</c:v>
                </c:pt>
                <c:pt idx="82">
                  <c:v>0.55150999999999994</c:v>
                </c:pt>
                <c:pt idx="83">
                  <c:v>0.55752100000000004</c:v>
                </c:pt>
                <c:pt idx="84">
                  <c:v>0.56274800000000003</c:v>
                </c:pt>
                <c:pt idx="85">
                  <c:v>0.561496</c:v>
                </c:pt>
                <c:pt idx="86">
                  <c:v>0.56120199999999998</c:v>
                </c:pt>
                <c:pt idx="87">
                  <c:v>0.56194699999999997</c:v>
                </c:pt>
                <c:pt idx="88">
                  <c:v>0.56322399999999995</c:v>
                </c:pt>
                <c:pt idx="89">
                  <c:v>0.56464000000000003</c:v>
                </c:pt>
                <c:pt idx="90">
                  <c:v>0.56977199999999995</c:v>
                </c:pt>
                <c:pt idx="91">
                  <c:v>0.56786000000000003</c:v>
                </c:pt>
                <c:pt idx="92">
                  <c:v>0.57346799999999998</c:v>
                </c:pt>
                <c:pt idx="93">
                  <c:v>0.57389999999999997</c:v>
                </c:pt>
                <c:pt idx="94">
                  <c:v>0.57688300000000003</c:v>
                </c:pt>
                <c:pt idx="95">
                  <c:v>0.58218999999999999</c:v>
                </c:pt>
                <c:pt idx="96">
                  <c:v>0.58183600000000002</c:v>
                </c:pt>
                <c:pt idx="97">
                  <c:v>0.58568200000000004</c:v>
                </c:pt>
                <c:pt idx="98">
                  <c:v>0.58368799999999998</c:v>
                </c:pt>
                <c:pt idx="99">
                  <c:v>0.58921400000000002</c:v>
                </c:pt>
                <c:pt idx="100">
                  <c:v>0.59475800000000001</c:v>
                </c:pt>
                <c:pt idx="101">
                  <c:v>0.59048400000000001</c:v>
                </c:pt>
                <c:pt idx="102">
                  <c:v>0.59484899999999996</c:v>
                </c:pt>
                <c:pt idx="103">
                  <c:v>0.599132</c:v>
                </c:pt>
                <c:pt idx="104">
                  <c:v>0.60284899999999997</c:v>
                </c:pt>
                <c:pt idx="105">
                  <c:v>0.60123899999999997</c:v>
                </c:pt>
                <c:pt idx="106">
                  <c:v>0.60475100000000004</c:v>
                </c:pt>
                <c:pt idx="107">
                  <c:v>0.60614800000000002</c:v>
                </c:pt>
                <c:pt idx="108">
                  <c:v>0.60425200000000001</c:v>
                </c:pt>
                <c:pt idx="109">
                  <c:v>0.60402800000000001</c:v>
                </c:pt>
                <c:pt idx="110">
                  <c:v>0.60638700000000001</c:v>
                </c:pt>
                <c:pt idx="111">
                  <c:v>0.60512200000000005</c:v>
                </c:pt>
                <c:pt idx="112">
                  <c:v>0.60583399999999998</c:v>
                </c:pt>
                <c:pt idx="113">
                  <c:v>0.61035799999999996</c:v>
                </c:pt>
                <c:pt idx="114">
                  <c:v>0.60916099999999995</c:v>
                </c:pt>
                <c:pt idx="115">
                  <c:v>0.60924599999999995</c:v>
                </c:pt>
                <c:pt idx="116">
                  <c:v>0.612317</c:v>
                </c:pt>
                <c:pt idx="117">
                  <c:v>0.61773500000000003</c:v>
                </c:pt>
                <c:pt idx="118">
                  <c:v>0.61671200000000004</c:v>
                </c:pt>
                <c:pt idx="119">
                  <c:v>0.61568199999999995</c:v>
                </c:pt>
                <c:pt idx="120">
                  <c:v>0.61242200000000002</c:v>
                </c:pt>
                <c:pt idx="121">
                  <c:v>0.61609599999999998</c:v>
                </c:pt>
                <c:pt idx="122">
                  <c:v>0.61643300000000001</c:v>
                </c:pt>
                <c:pt idx="123">
                  <c:v>0.61495999999999995</c:v>
                </c:pt>
                <c:pt idx="124">
                  <c:v>0.61478699999999997</c:v>
                </c:pt>
                <c:pt idx="125">
                  <c:v>0.62282199999999999</c:v>
                </c:pt>
                <c:pt idx="126">
                  <c:v>0.61593699999999996</c:v>
                </c:pt>
                <c:pt idx="127">
                  <c:v>0.61532600000000004</c:v>
                </c:pt>
                <c:pt idx="128">
                  <c:v>0.61182899999999996</c:v>
                </c:pt>
                <c:pt idx="129">
                  <c:v>0.61306499999999997</c:v>
                </c:pt>
                <c:pt idx="130">
                  <c:v>0.61502900000000005</c:v>
                </c:pt>
                <c:pt idx="131">
                  <c:v>0.61187599999999998</c:v>
                </c:pt>
                <c:pt idx="132">
                  <c:v>0.61465999999999998</c:v>
                </c:pt>
                <c:pt idx="133">
                  <c:v>0.61303700000000005</c:v>
                </c:pt>
                <c:pt idx="134">
                  <c:v>0.61676200000000003</c:v>
                </c:pt>
                <c:pt idx="135">
                  <c:v>0.616344</c:v>
                </c:pt>
                <c:pt idx="136">
                  <c:v>0.61518600000000001</c:v>
                </c:pt>
                <c:pt idx="137">
                  <c:v>0.61555099999999996</c:v>
                </c:pt>
                <c:pt idx="138">
                  <c:v>0.61762799999999995</c:v>
                </c:pt>
                <c:pt idx="139">
                  <c:v>0.61932900000000002</c:v>
                </c:pt>
                <c:pt idx="140">
                  <c:v>0.61691200000000002</c:v>
                </c:pt>
                <c:pt idx="141">
                  <c:v>0.61319999999999997</c:v>
                </c:pt>
                <c:pt idx="142">
                  <c:v>0.61501899999999998</c:v>
                </c:pt>
                <c:pt idx="143">
                  <c:v>0.61271100000000001</c:v>
                </c:pt>
                <c:pt idx="144">
                  <c:v>0.61248199999999997</c:v>
                </c:pt>
                <c:pt idx="145">
                  <c:v>0.61499199999999998</c:v>
                </c:pt>
                <c:pt idx="146">
                  <c:v>0.61290900000000004</c:v>
                </c:pt>
                <c:pt idx="147">
                  <c:v>0.60973900000000003</c:v>
                </c:pt>
                <c:pt idx="148">
                  <c:v>0.61082899999999996</c:v>
                </c:pt>
                <c:pt idx="149">
                  <c:v>0.61405299999999996</c:v>
                </c:pt>
                <c:pt idx="150">
                  <c:v>0.617838</c:v>
                </c:pt>
                <c:pt idx="151">
                  <c:v>0.61057099999999997</c:v>
                </c:pt>
                <c:pt idx="152">
                  <c:v>0.60946500000000003</c:v>
                </c:pt>
                <c:pt idx="153">
                  <c:v>0.609097</c:v>
                </c:pt>
                <c:pt idx="154">
                  <c:v>0.60952099999999998</c:v>
                </c:pt>
                <c:pt idx="155">
                  <c:v>0.60606599999999999</c:v>
                </c:pt>
                <c:pt idx="156">
                  <c:v>0.60821199999999997</c:v>
                </c:pt>
                <c:pt idx="157">
                  <c:v>0.61033800000000005</c:v>
                </c:pt>
                <c:pt idx="158">
                  <c:v>0.61016199999999998</c:v>
                </c:pt>
                <c:pt idx="159">
                  <c:v>0.61045700000000003</c:v>
                </c:pt>
                <c:pt idx="160">
                  <c:v>0.61367799999999995</c:v>
                </c:pt>
                <c:pt idx="161">
                  <c:v>0.61142700000000005</c:v>
                </c:pt>
                <c:pt idx="162">
                  <c:v>0.608769</c:v>
                </c:pt>
                <c:pt idx="163">
                  <c:v>0.60974799999999996</c:v>
                </c:pt>
                <c:pt idx="164">
                  <c:v>0.60745800000000005</c:v>
                </c:pt>
                <c:pt idx="165">
                  <c:v>0.60921199999999998</c:v>
                </c:pt>
                <c:pt idx="166">
                  <c:v>0.61025600000000002</c:v>
                </c:pt>
                <c:pt idx="167">
                  <c:v>0.61191899999999999</c:v>
                </c:pt>
                <c:pt idx="168">
                  <c:v>0.61007999999999996</c:v>
                </c:pt>
                <c:pt idx="169">
                  <c:v>0.60808799999999996</c:v>
                </c:pt>
                <c:pt idx="170">
                  <c:v>0.60420600000000002</c:v>
                </c:pt>
                <c:pt idx="171">
                  <c:v>0.60710699999999995</c:v>
                </c:pt>
                <c:pt idx="172">
                  <c:v>0.60597500000000004</c:v>
                </c:pt>
                <c:pt idx="173">
                  <c:v>0.60445300000000002</c:v>
                </c:pt>
                <c:pt idx="174">
                  <c:v>0.60362899999999997</c:v>
                </c:pt>
                <c:pt idx="175">
                  <c:v>0.60885</c:v>
                </c:pt>
                <c:pt idx="176">
                  <c:v>0.60116700000000001</c:v>
                </c:pt>
                <c:pt idx="177">
                  <c:v>0.599298</c:v>
                </c:pt>
                <c:pt idx="178">
                  <c:v>0.597773</c:v>
                </c:pt>
                <c:pt idx="179">
                  <c:v>0.598935</c:v>
                </c:pt>
                <c:pt idx="180">
                  <c:v>0.59984199999999999</c:v>
                </c:pt>
                <c:pt idx="181">
                  <c:v>0.60184199999999999</c:v>
                </c:pt>
                <c:pt idx="182">
                  <c:v>0.60076099999999999</c:v>
                </c:pt>
                <c:pt idx="183">
                  <c:v>0.60091499999999998</c:v>
                </c:pt>
                <c:pt idx="184">
                  <c:v>0.60403700000000005</c:v>
                </c:pt>
                <c:pt idx="185">
                  <c:v>0.60249600000000003</c:v>
                </c:pt>
                <c:pt idx="186">
                  <c:v>0.60260199999999997</c:v>
                </c:pt>
                <c:pt idx="187">
                  <c:v>0.60111199999999998</c:v>
                </c:pt>
                <c:pt idx="188">
                  <c:v>0.60463999999999996</c:v>
                </c:pt>
                <c:pt idx="189">
                  <c:v>0.60518799999999995</c:v>
                </c:pt>
                <c:pt idx="190">
                  <c:v>0.60185</c:v>
                </c:pt>
                <c:pt idx="191">
                  <c:v>0.59794199999999997</c:v>
                </c:pt>
                <c:pt idx="192">
                  <c:v>0.59945700000000002</c:v>
                </c:pt>
                <c:pt idx="193">
                  <c:v>0.599055</c:v>
                </c:pt>
                <c:pt idx="194">
                  <c:v>0.59641900000000003</c:v>
                </c:pt>
                <c:pt idx="195">
                  <c:v>0.59850099999999995</c:v>
                </c:pt>
                <c:pt idx="196">
                  <c:v>0.59715099999999999</c:v>
                </c:pt>
                <c:pt idx="197">
                  <c:v>0.59170400000000001</c:v>
                </c:pt>
                <c:pt idx="198">
                  <c:v>0.59184300000000001</c:v>
                </c:pt>
                <c:pt idx="199">
                  <c:v>0.59452300000000002</c:v>
                </c:pt>
                <c:pt idx="200">
                  <c:v>0.59851699999999997</c:v>
                </c:pt>
                <c:pt idx="201">
                  <c:v>0.59268900000000002</c:v>
                </c:pt>
                <c:pt idx="202">
                  <c:v>0.59194999999999998</c:v>
                </c:pt>
                <c:pt idx="203">
                  <c:v>0.59294199999999997</c:v>
                </c:pt>
                <c:pt idx="204">
                  <c:v>0.59087599999999996</c:v>
                </c:pt>
                <c:pt idx="205">
                  <c:v>0.58978799999999998</c:v>
                </c:pt>
                <c:pt idx="206">
                  <c:v>0.59175900000000003</c:v>
                </c:pt>
                <c:pt idx="207">
                  <c:v>0.59362899999999996</c:v>
                </c:pt>
                <c:pt idx="208">
                  <c:v>0.59315499999999999</c:v>
                </c:pt>
                <c:pt idx="209">
                  <c:v>0.59321199999999996</c:v>
                </c:pt>
                <c:pt idx="210">
                  <c:v>0.59570800000000002</c:v>
                </c:pt>
                <c:pt idx="211">
                  <c:v>0.59340899999999996</c:v>
                </c:pt>
                <c:pt idx="212">
                  <c:v>0.59057300000000001</c:v>
                </c:pt>
                <c:pt idx="213">
                  <c:v>0.59155599999999997</c:v>
                </c:pt>
                <c:pt idx="214">
                  <c:v>0.59003499999999998</c:v>
                </c:pt>
                <c:pt idx="215">
                  <c:v>0.59010899999999999</c:v>
                </c:pt>
                <c:pt idx="216">
                  <c:v>0.59175900000000003</c:v>
                </c:pt>
                <c:pt idx="217">
                  <c:v>0.59266700000000005</c:v>
                </c:pt>
                <c:pt idx="218">
                  <c:v>0.589117</c:v>
                </c:pt>
                <c:pt idx="219">
                  <c:v>0.58717699999999995</c:v>
                </c:pt>
                <c:pt idx="220">
                  <c:v>0.58450000000000002</c:v>
                </c:pt>
                <c:pt idx="221">
                  <c:v>0.586233</c:v>
                </c:pt>
                <c:pt idx="222">
                  <c:v>0.58543999999999996</c:v>
                </c:pt>
                <c:pt idx="223">
                  <c:v>0.58355299999999999</c:v>
                </c:pt>
                <c:pt idx="224">
                  <c:v>0.58321000000000001</c:v>
                </c:pt>
                <c:pt idx="225">
                  <c:v>0.59124399999999999</c:v>
                </c:pt>
                <c:pt idx="226">
                  <c:v>0.58379599999999998</c:v>
                </c:pt>
                <c:pt idx="227">
                  <c:v>0.58211199999999996</c:v>
                </c:pt>
                <c:pt idx="228">
                  <c:v>0.58016500000000004</c:v>
                </c:pt>
                <c:pt idx="229">
                  <c:v>0.581569</c:v>
                </c:pt>
                <c:pt idx="230">
                  <c:v>0.58165500000000003</c:v>
                </c:pt>
                <c:pt idx="231">
                  <c:v>0.58289400000000002</c:v>
                </c:pt>
                <c:pt idx="232">
                  <c:v>0.58396099999999995</c:v>
                </c:pt>
                <c:pt idx="233">
                  <c:v>0.58296599999999998</c:v>
                </c:pt>
                <c:pt idx="234">
                  <c:v>0.58571200000000001</c:v>
                </c:pt>
                <c:pt idx="235">
                  <c:v>0.58427200000000001</c:v>
                </c:pt>
                <c:pt idx="236">
                  <c:v>0.582789</c:v>
                </c:pt>
                <c:pt idx="237">
                  <c:v>0.581515</c:v>
                </c:pt>
                <c:pt idx="238">
                  <c:v>0.58519699999999997</c:v>
                </c:pt>
                <c:pt idx="239">
                  <c:v>0.58476899999999998</c:v>
                </c:pt>
                <c:pt idx="240">
                  <c:v>0.58228400000000002</c:v>
                </c:pt>
                <c:pt idx="241">
                  <c:v>0.57780900000000002</c:v>
                </c:pt>
                <c:pt idx="242">
                  <c:v>0.58119200000000004</c:v>
                </c:pt>
                <c:pt idx="243">
                  <c:v>0.58011599999999997</c:v>
                </c:pt>
                <c:pt idx="244">
                  <c:v>0.578322</c:v>
                </c:pt>
                <c:pt idx="245">
                  <c:v>0.57927099999999998</c:v>
                </c:pt>
                <c:pt idx="246">
                  <c:v>0.57767199999999996</c:v>
                </c:pt>
                <c:pt idx="247">
                  <c:v>0.575291</c:v>
                </c:pt>
                <c:pt idx="248">
                  <c:v>0.57452800000000004</c:v>
                </c:pt>
                <c:pt idx="249">
                  <c:v>0.57689500000000005</c:v>
                </c:pt>
                <c:pt idx="250">
                  <c:v>0.58281000000000005</c:v>
                </c:pt>
                <c:pt idx="251">
                  <c:v>0.57524600000000004</c:v>
                </c:pt>
                <c:pt idx="252">
                  <c:v>0.57607600000000003</c:v>
                </c:pt>
                <c:pt idx="253">
                  <c:v>0.57648299999999997</c:v>
                </c:pt>
                <c:pt idx="254">
                  <c:v>0.57708400000000004</c:v>
                </c:pt>
                <c:pt idx="255">
                  <c:v>0.57245599999999996</c:v>
                </c:pt>
                <c:pt idx="256">
                  <c:v>0.57486000000000004</c:v>
                </c:pt>
                <c:pt idx="257">
                  <c:v>0.57650800000000002</c:v>
                </c:pt>
                <c:pt idx="258">
                  <c:v>0.57621699999999998</c:v>
                </c:pt>
                <c:pt idx="259">
                  <c:v>0.57531500000000002</c:v>
                </c:pt>
                <c:pt idx="260">
                  <c:v>0.57776000000000005</c:v>
                </c:pt>
                <c:pt idx="261">
                  <c:v>0.57514100000000001</c:v>
                </c:pt>
                <c:pt idx="262">
                  <c:v>0.57329699999999995</c:v>
                </c:pt>
                <c:pt idx="263">
                  <c:v>0.57549099999999997</c:v>
                </c:pt>
                <c:pt idx="264">
                  <c:v>0.57376899999999997</c:v>
                </c:pt>
                <c:pt idx="265">
                  <c:v>0.57259400000000005</c:v>
                </c:pt>
                <c:pt idx="266">
                  <c:v>0.57505799999999996</c:v>
                </c:pt>
                <c:pt idx="267">
                  <c:v>0.57639899999999999</c:v>
                </c:pt>
                <c:pt idx="268">
                  <c:v>0.57416</c:v>
                </c:pt>
                <c:pt idx="269">
                  <c:v>0.57125700000000001</c:v>
                </c:pt>
                <c:pt idx="270">
                  <c:v>0.56868200000000002</c:v>
                </c:pt>
                <c:pt idx="271">
                  <c:v>0.57222799999999996</c:v>
                </c:pt>
                <c:pt idx="272">
                  <c:v>0.56998599999999999</c:v>
                </c:pt>
                <c:pt idx="273">
                  <c:v>0.56877999999999995</c:v>
                </c:pt>
                <c:pt idx="274">
                  <c:v>0.57004100000000002</c:v>
                </c:pt>
                <c:pt idx="275">
                  <c:v>0.57455500000000004</c:v>
                </c:pt>
                <c:pt idx="276">
                  <c:v>0.56842000000000004</c:v>
                </c:pt>
                <c:pt idx="277">
                  <c:v>0.56657000000000002</c:v>
                </c:pt>
                <c:pt idx="278">
                  <c:v>0.56402300000000005</c:v>
                </c:pt>
                <c:pt idx="279">
                  <c:v>0.56653600000000004</c:v>
                </c:pt>
                <c:pt idx="280">
                  <c:v>0.566832</c:v>
                </c:pt>
                <c:pt idx="281">
                  <c:v>0.56817600000000001</c:v>
                </c:pt>
                <c:pt idx="282">
                  <c:v>0.56830199999999997</c:v>
                </c:pt>
                <c:pt idx="283">
                  <c:v>0.56713999999999998</c:v>
                </c:pt>
                <c:pt idx="284">
                  <c:v>0.57032000000000005</c:v>
                </c:pt>
                <c:pt idx="285">
                  <c:v>0.56872800000000001</c:v>
                </c:pt>
                <c:pt idx="286">
                  <c:v>0.56625099999999995</c:v>
                </c:pt>
                <c:pt idx="287">
                  <c:v>0.56692500000000001</c:v>
                </c:pt>
                <c:pt idx="288">
                  <c:v>0.56876700000000002</c:v>
                </c:pt>
                <c:pt idx="289">
                  <c:v>0.57110000000000005</c:v>
                </c:pt>
                <c:pt idx="290">
                  <c:v>0.56840000000000002</c:v>
                </c:pt>
                <c:pt idx="291">
                  <c:v>0.56517700000000004</c:v>
                </c:pt>
                <c:pt idx="292">
                  <c:v>0.56689599999999996</c:v>
                </c:pt>
                <c:pt idx="293">
                  <c:v>0.56525700000000001</c:v>
                </c:pt>
                <c:pt idx="294">
                  <c:v>0.56413599999999997</c:v>
                </c:pt>
                <c:pt idx="295">
                  <c:v>0.56629700000000005</c:v>
                </c:pt>
                <c:pt idx="296">
                  <c:v>0.56371400000000005</c:v>
                </c:pt>
                <c:pt idx="297">
                  <c:v>0.56033299999999997</c:v>
                </c:pt>
                <c:pt idx="298">
                  <c:v>0.56011599999999995</c:v>
                </c:pt>
                <c:pt idx="299">
                  <c:v>0.56263399999999997</c:v>
                </c:pt>
                <c:pt idx="300">
                  <c:v>0.56804900000000003</c:v>
                </c:pt>
              </c:numCache>
            </c:numRef>
          </c:val>
          <c:smooth val="0"/>
        </c:ser>
        <c:dLbls>
          <c:showLegendKey val="0"/>
          <c:showVal val="0"/>
          <c:showCatName val="0"/>
          <c:showSerName val="0"/>
          <c:showPercent val="0"/>
          <c:showBubbleSize val="0"/>
        </c:dLbls>
        <c:smooth val="0"/>
        <c:axId val="239708352"/>
        <c:axId val="239708912"/>
      </c:lineChart>
      <c:catAx>
        <c:axId val="239708352"/>
        <c:scaling>
          <c:orientation val="minMax"/>
        </c:scaling>
        <c:delete val="0"/>
        <c:axPos val="b"/>
        <c:numFmt formatCode="#,##0.0_);[Red]\(#,##0.0\)" sourceLinked="0"/>
        <c:majorTickMark val="out"/>
        <c:minorTickMark val="none"/>
        <c:tickLblPos val="nextTo"/>
        <c:crossAx val="239708912"/>
        <c:crosses val="autoZero"/>
        <c:auto val="1"/>
        <c:lblAlgn val="ctr"/>
        <c:lblOffset val="100"/>
        <c:tickLblSkip val="100"/>
        <c:tickMarkSkip val="10"/>
        <c:noMultiLvlLbl val="0"/>
      </c:catAx>
      <c:valAx>
        <c:axId val="239708912"/>
        <c:scaling>
          <c:orientation val="minMax"/>
          <c:max val="1"/>
        </c:scaling>
        <c:delete val="0"/>
        <c:axPos val="l"/>
        <c:majorGridlines/>
        <c:numFmt formatCode="General" sourceLinked="1"/>
        <c:majorTickMark val="out"/>
        <c:minorTickMark val="none"/>
        <c:tickLblPos val="nextTo"/>
        <c:crossAx val="239708352"/>
        <c:crosses val="autoZero"/>
        <c:crossBetween val="midCat"/>
        <c:majorUnit val="0.2"/>
      </c:valAx>
    </c:plotArea>
    <c:legend>
      <c:legendPos val="r"/>
      <c:overlay val="0"/>
    </c:legend>
    <c:plotVisOnly val="1"/>
    <c:dispBlanksAs val="gap"/>
    <c:showDLblsOverMax val="0"/>
  </c:chart>
  <c:spPr>
    <a:solidFill>
      <a:schemeClr val="bg1"/>
    </a:solidFill>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Sheet3!$B$1</c:f>
              <c:strCache>
                <c:ptCount val="1"/>
                <c:pt idx="0">
                  <c:v>1250_100</c:v>
                </c:pt>
              </c:strCache>
            </c:strRef>
          </c:tx>
          <c:spPr>
            <a:ln w="28575" cap="rnd">
              <a:solidFill>
                <a:schemeClr val="accent2"/>
              </a:solidFill>
              <a:round/>
            </a:ln>
            <a:effectLst/>
          </c:spPr>
          <c:marker>
            <c:symbol val="none"/>
          </c:marker>
          <c:cat>
            <c:numRef>
              <c:f>Sheet3!$A$2:$A$302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Sheet3!$B$2:$B$302</c:f>
              <c:numCache>
                <c:formatCode>General</c:formatCode>
                <c:ptCount val="301"/>
                <c:pt idx="0">
                  <c:v>5.8696999999999999E-2</c:v>
                </c:pt>
                <c:pt idx="1">
                  <c:v>4.8594999999999999E-2</c:v>
                </c:pt>
                <c:pt idx="2">
                  <c:v>5.2328E-2</c:v>
                </c:pt>
                <c:pt idx="3">
                  <c:v>5.0465000000000003E-2</c:v>
                </c:pt>
                <c:pt idx="4">
                  <c:v>5.0758999999999999E-2</c:v>
                </c:pt>
                <c:pt idx="5">
                  <c:v>5.1045E-2</c:v>
                </c:pt>
                <c:pt idx="6">
                  <c:v>4.9798000000000002E-2</c:v>
                </c:pt>
                <c:pt idx="7">
                  <c:v>4.7946000000000003E-2</c:v>
                </c:pt>
                <c:pt idx="8">
                  <c:v>4.5125999999999999E-2</c:v>
                </c:pt>
                <c:pt idx="9">
                  <c:v>4.7039999999999998E-2</c:v>
                </c:pt>
                <c:pt idx="10">
                  <c:v>5.6124E-2</c:v>
                </c:pt>
                <c:pt idx="11">
                  <c:v>6.4878000000000005E-2</c:v>
                </c:pt>
                <c:pt idx="12">
                  <c:v>6.7113000000000006E-2</c:v>
                </c:pt>
                <c:pt idx="13">
                  <c:v>6.8574999999999997E-2</c:v>
                </c:pt>
                <c:pt idx="14">
                  <c:v>6.9904999999999995E-2</c:v>
                </c:pt>
                <c:pt idx="15">
                  <c:v>7.0536000000000001E-2</c:v>
                </c:pt>
                <c:pt idx="16">
                  <c:v>7.2375999999999996E-2</c:v>
                </c:pt>
                <c:pt idx="17">
                  <c:v>7.22E-2</c:v>
                </c:pt>
                <c:pt idx="18">
                  <c:v>7.2550000000000003E-2</c:v>
                </c:pt>
                <c:pt idx="19">
                  <c:v>7.0091000000000001E-2</c:v>
                </c:pt>
                <c:pt idx="20">
                  <c:v>7.0158999999999999E-2</c:v>
                </c:pt>
                <c:pt idx="21">
                  <c:v>7.3622999999999994E-2</c:v>
                </c:pt>
                <c:pt idx="22">
                  <c:v>8.2012000000000002E-2</c:v>
                </c:pt>
                <c:pt idx="23">
                  <c:v>8.5515999999999995E-2</c:v>
                </c:pt>
                <c:pt idx="24">
                  <c:v>8.4919999999999995E-2</c:v>
                </c:pt>
                <c:pt idx="25">
                  <c:v>9.2220999999999997E-2</c:v>
                </c:pt>
                <c:pt idx="26">
                  <c:v>9.2374999999999999E-2</c:v>
                </c:pt>
                <c:pt idx="27">
                  <c:v>9.6058000000000004E-2</c:v>
                </c:pt>
                <c:pt idx="28">
                  <c:v>9.7505999999999995E-2</c:v>
                </c:pt>
                <c:pt idx="29">
                  <c:v>0.10236099999999999</c:v>
                </c:pt>
                <c:pt idx="30">
                  <c:v>0.105278</c:v>
                </c:pt>
                <c:pt idx="31">
                  <c:v>0.105823</c:v>
                </c:pt>
                <c:pt idx="32">
                  <c:v>0.104944</c:v>
                </c:pt>
                <c:pt idx="33">
                  <c:v>0.10802</c:v>
                </c:pt>
                <c:pt idx="34">
                  <c:v>0.11344799999999999</c:v>
                </c:pt>
                <c:pt idx="35">
                  <c:v>0.11438</c:v>
                </c:pt>
                <c:pt idx="36">
                  <c:v>0.116443</c:v>
                </c:pt>
                <c:pt idx="37">
                  <c:v>0.12</c:v>
                </c:pt>
                <c:pt idx="38">
                  <c:v>0.121034</c:v>
                </c:pt>
                <c:pt idx="39">
                  <c:v>0.12435400000000001</c:v>
                </c:pt>
                <c:pt idx="40">
                  <c:v>0.12668599999999999</c:v>
                </c:pt>
                <c:pt idx="41">
                  <c:v>0.13022300000000001</c:v>
                </c:pt>
                <c:pt idx="42">
                  <c:v>0.127692</c:v>
                </c:pt>
                <c:pt idx="43">
                  <c:v>0.12631300000000001</c:v>
                </c:pt>
                <c:pt idx="44">
                  <c:v>0.12964400000000001</c:v>
                </c:pt>
                <c:pt idx="45">
                  <c:v>0.13227</c:v>
                </c:pt>
                <c:pt idx="46">
                  <c:v>0.13022700000000001</c:v>
                </c:pt>
                <c:pt idx="47">
                  <c:v>0.13298599999999999</c:v>
                </c:pt>
                <c:pt idx="48">
                  <c:v>0.140268</c:v>
                </c:pt>
                <c:pt idx="49">
                  <c:v>0.144291</c:v>
                </c:pt>
                <c:pt idx="50">
                  <c:v>0.151669</c:v>
                </c:pt>
                <c:pt idx="51">
                  <c:v>0.15784699999999999</c:v>
                </c:pt>
                <c:pt idx="52">
                  <c:v>0.15933900000000001</c:v>
                </c:pt>
                <c:pt idx="53">
                  <c:v>0.15818599999999999</c:v>
                </c:pt>
                <c:pt idx="54">
                  <c:v>0.155917</c:v>
                </c:pt>
                <c:pt idx="55">
                  <c:v>0.156277</c:v>
                </c:pt>
                <c:pt idx="56">
                  <c:v>0.15992999999999999</c:v>
                </c:pt>
                <c:pt idx="57">
                  <c:v>0.16237599999999999</c:v>
                </c:pt>
                <c:pt idx="58">
                  <c:v>0.16516900000000001</c:v>
                </c:pt>
                <c:pt idx="59">
                  <c:v>0.17038500000000001</c:v>
                </c:pt>
                <c:pt idx="60">
                  <c:v>0.17365800000000001</c:v>
                </c:pt>
                <c:pt idx="61">
                  <c:v>0.18013999999999999</c:v>
                </c:pt>
                <c:pt idx="62">
                  <c:v>0.18806899999999999</c:v>
                </c:pt>
                <c:pt idx="63">
                  <c:v>0.18836</c:v>
                </c:pt>
                <c:pt idx="64">
                  <c:v>0.18682199999999999</c:v>
                </c:pt>
                <c:pt idx="65">
                  <c:v>0.183833</c:v>
                </c:pt>
                <c:pt idx="66">
                  <c:v>0.185414</c:v>
                </c:pt>
                <c:pt idx="67">
                  <c:v>0.18981700000000001</c:v>
                </c:pt>
                <c:pt idx="68">
                  <c:v>0.19354299999999999</c:v>
                </c:pt>
                <c:pt idx="69">
                  <c:v>0.19992499999999999</c:v>
                </c:pt>
                <c:pt idx="70">
                  <c:v>0.20488700000000001</c:v>
                </c:pt>
                <c:pt idx="71">
                  <c:v>0.206898</c:v>
                </c:pt>
                <c:pt idx="72">
                  <c:v>0.21248</c:v>
                </c:pt>
                <c:pt idx="73">
                  <c:v>0.21657299999999999</c:v>
                </c:pt>
                <c:pt idx="74">
                  <c:v>0.219803</c:v>
                </c:pt>
                <c:pt idx="75">
                  <c:v>0.21945600000000001</c:v>
                </c:pt>
                <c:pt idx="76">
                  <c:v>0.21777299999999999</c:v>
                </c:pt>
                <c:pt idx="77">
                  <c:v>0.22069</c:v>
                </c:pt>
                <c:pt idx="78">
                  <c:v>0.22137599999999999</c:v>
                </c:pt>
                <c:pt idx="79">
                  <c:v>0.22068199999999999</c:v>
                </c:pt>
                <c:pt idx="80">
                  <c:v>0.226077</c:v>
                </c:pt>
                <c:pt idx="81">
                  <c:v>0.230937</c:v>
                </c:pt>
                <c:pt idx="82">
                  <c:v>0.23563799999999999</c:v>
                </c:pt>
                <c:pt idx="83">
                  <c:v>0.241565</c:v>
                </c:pt>
                <c:pt idx="84">
                  <c:v>0.247643</c:v>
                </c:pt>
                <c:pt idx="85">
                  <c:v>0.25083299999999997</c:v>
                </c:pt>
                <c:pt idx="86">
                  <c:v>0.24748100000000001</c:v>
                </c:pt>
                <c:pt idx="87">
                  <c:v>0.246864</c:v>
                </c:pt>
                <c:pt idx="88">
                  <c:v>0.247894</c:v>
                </c:pt>
                <c:pt idx="89">
                  <c:v>0.24968199999999999</c:v>
                </c:pt>
                <c:pt idx="90">
                  <c:v>0.25253199999999998</c:v>
                </c:pt>
                <c:pt idx="91">
                  <c:v>0.25717699999999999</c:v>
                </c:pt>
                <c:pt idx="92">
                  <c:v>0.263548</c:v>
                </c:pt>
                <c:pt idx="93">
                  <c:v>0.268322</c:v>
                </c:pt>
                <c:pt idx="94">
                  <c:v>0.272316</c:v>
                </c:pt>
                <c:pt idx="95">
                  <c:v>0.27649499999999999</c:v>
                </c:pt>
                <c:pt idx="96">
                  <c:v>0.276142</c:v>
                </c:pt>
                <c:pt idx="97">
                  <c:v>0.277478</c:v>
                </c:pt>
                <c:pt idx="98">
                  <c:v>0.27833799999999997</c:v>
                </c:pt>
                <c:pt idx="99">
                  <c:v>0.28075</c:v>
                </c:pt>
                <c:pt idx="100">
                  <c:v>0.28384199999999998</c:v>
                </c:pt>
                <c:pt idx="101">
                  <c:v>0.28344799999999998</c:v>
                </c:pt>
                <c:pt idx="102">
                  <c:v>0.285964</c:v>
                </c:pt>
                <c:pt idx="103">
                  <c:v>0.28953699999999999</c:v>
                </c:pt>
                <c:pt idx="104">
                  <c:v>0.29388199999999998</c:v>
                </c:pt>
                <c:pt idx="105">
                  <c:v>0.30275099999999999</c:v>
                </c:pt>
                <c:pt idx="106">
                  <c:v>0.30378100000000002</c:v>
                </c:pt>
                <c:pt idx="107">
                  <c:v>0.30931900000000001</c:v>
                </c:pt>
                <c:pt idx="108">
                  <c:v>0.30950299999999997</c:v>
                </c:pt>
                <c:pt idx="109">
                  <c:v>0.31323499999999999</c:v>
                </c:pt>
                <c:pt idx="110">
                  <c:v>0.31681599999999999</c:v>
                </c:pt>
                <c:pt idx="111">
                  <c:v>0.31844099999999997</c:v>
                </c:pt>
                <c:pt idx="112">
                  <c:v>0.32250400000000001</c:v>
                </c:pt>
                <c:pt idx="113">
                  <c:v>0.325907</c:v>
                </c:pt>
                <c:pt idx="114">
                  <c:v>0.32974199999999998</c:v>
                </c:pt>
                <c:pt idx="115">
                  <c:v>0.33283299999999999</c:v>
                </c:pt>
                <c:pt idx="116">
                  <c:v>0.33841599999999999</c:v>
                </c:pt>
                <c:pt idx="117">
                  <c:v>0.34069100000000002</c:v>
                </c:pt>
                <c:pt idx="118">
                  <c:v>0.34208300000000003</c:v>
                </c:pt>
                <c:pt idx="119">
                  <c:v>0.34230500000000003</c:v>
                </c:pt>
                <c:pt idx="120">
                  <c:v>0.34485500000000002</c:v>
                </c:pt>
                <c:pt idx="121">
                  <c:v>0.34886200000000001</c:v>
                </c:pt>
                <c:pt idx="122">
                  <c:v>0.34998099999999999</c:v>
                </c:pt>
                <c:pt idx="123">
                  <c:v>0.35388500000000001</c:v>
                </c:pt>
                <c:pt idx="124">
                  <c:v>0.35598400000000002</c:v>
                </c:pt>
                <c:pt idx="125">
                  <c:v>0.36111900000000002</c:v>
                </c:pt>
                <c:pt idx="126">
                  <c:v>0.36555100000000001</c:v>
                </c:pt>
                <c:pt idx="127">
                  <c:v>0.37045499999999998</c:v>
                </c:pt>
                <c:pt idx="128">
                  <c:v>0.37424400000000002</c:v>
                </c:pt>
                <c:pt idx="129">
                  <c:v>0.37669799999999998</c:v>
                </c:pt>
                <c:pt idx="130">
                  <c:v>0.37938899999999998</c:v>
                </c:pt>
                <c:pt idx="131">
                  <c:v>0.37826100000000001</c:v>
                </c:pt>
                <c:pt idx="132">
                  <c:v>0.38126300000000002</c:v>
                </c:pt>
                <c:pt idx="133">
                  <c:v>0.38186399999999998</c:v>
                </c:pt>
                <c:pt idx="134">
                  <c:v>0.38506200000000002</c:v>
                </c:pt>
                <c:pt idx="135">
                  <c:v>0.38822899999999999</c:v>
                </c:pt>
                <c:pt idx="136">
                  <c:v>0.39419199999999999</c:v>
                </c:pt>
                <c:pt idx="137">
                  <c:v>0.40265800000000002</c:v>
                </c:pt>
                <c:pt idx="138">
                  <c:v>0.40523399999999998</c:v>
                </c:pt>
                <c:pt idx="139">
                  <c:v>0.40588999999999997</c:v>
                </c:pt>
                <c:pt idx="140">
                  <c:v>0.40776299999999999</c:v>
                </c:pt>
                <c:pt idx="141">
                  <c:v>0.41009699999999999</c:v>
                </c:pt>
                <c:pt idx="142">
                  <c:v>0.40954099999999999</c:v>
                </c:pt>
                <c:pt idx="143">
                  <c:v>0.410443</c:v>
                </c:pt>
                <c:pt idx="144">
                  <c:v>0.41332999999999998</c:v>
                </c:pt>
                <c:pt idx="145">
                  <c:v>0.414103</c:v>
                </c:pt>
                <c:pt idx="146">
                  <c:v>0.41795900000000002</c:v>
                </c:pt>
                <c:pt idx="147">
                  <c:v>0.42545300000000003</c:v>
                </c:pt>
                <c:pt idx="148">
                  <c:v>0.43103999999999998</c:v>
                </c:pt>
                <c:pt idx="149">
                  <c:v>0.43443199999999998</c:v>
                </c:pt>
                <c:pt idx="150">
                  <c:v>0.43668299999999999</c:v>
                </c:pt>
                <c:pt idx="151">
                  <c:v>0.44112899999999999</c:v>
                </c:pt>
                <c:pt idx="152">
                  <c:v>0.44176799999999999</c:v>
                </c:pt>
                <c:pt idx="153">
                  <c:v>0.43869799999999998</c:v>
                </c:pt>
                <c:pt idx="154">
                  <c:v>0.44020799999999999</c:v>
                </c:pt>
                <c:pt idx="155">
                  <c:v>0.444193</c:v>
                </c:pt>
                <c:pt idx="156">
                  <c:v>0.44795800000000002</c:v>
                </c:pt>
                <c:pt idx="157">
                  <c:v>0.45210299999999998</c:v>
                </c:pt>
                <c:pt idx="158">
                  <c:v>0.45606400000000002</c:v>
                </c:pt>
                <c:pt idx="159">
                  <c:v>0.45961299999999999</c:v>
                </c:pt>
                <c:pt idx="160">
                  <c:v>0.46165600000000001</c:v>
                </c:pt>
                <c:pt idx="161">
                  <c:v>0.46641199999999999</c:v>
                </c:pt>
                <c:pt idx="162">
                  <c:v>0.46831299999999998</c:v>
                </c:pt>
                <c:pt idx="163">
                  <c:v>0.47114400000000001</c:v>
                </c:pt>
                <c:pt idx="164">
                  <c:v>0.47284999999999999</c:v>
                </c:pt>
                <c:pt idx="165">
                  <c:v>0.47527399999999997</c:v>
                </c:pt>
                <c:pt idx="166">
                  <c:v>0.479105</c:v>
                </c:pt>
                <c:pt idx="167">
                  <c:v>0.48238199999999998</c:v>
                </c:pt>
                <c:pt idx="168">
                  <c:v>0.48552099999999998</c:v>
                </c:pt>
                <c:pt idx="169">
                  <c:v>0.48969299999999999</c:v>
                </c:pt>
                <c:pt idx="170">
                  <c:v>0.49153000000000002</c:v>
                </c:pt>
                <c:pt idx="171">
                  <c:v>0.49324600000000002</c:v>
                </c:pt>
                <c:pt idx="172">
                  <c:v>0.49654500000000001</c:v>
                </c:pt>
                <c:pt idx="173">
                  <c:v>0.50098200000000004</c:v>
                </c:pt>
                <c:pt idx="174">
                  <c:v>0.50203299999999995</c:v>
                </c:pt>
                <c:pt idx="175">
                  <c:v>0.500969</c:v>
                </c:pt>
                <c:pt idx="176">
                  <c:v>0.50103699999999995</c:v>
                </c:pt>
                <c:pt idx="177">
                  <c:v>0.50567799999999996</c:v>
                </c:pt>
                <c:pt idx="178">
                  <c:v>0.50780999999999998</c:v>
                </c:pt>
                <c:pt idx="179">
                  <c:v>0.513243</c:v>
                </c:pt>
                <c:pt idx="180">
                  <c:v>0.51415</c:v>
                </c:pt>
                <c:pt idx="181">
                  <c:v>0.52026700000000003</c:v>
                </c:pt>
                <c:pt idx="182">
                  <c:v>0.52232800000000001</c:v>
                </c:pt>
                <c:pt idx="183">
                  <c:v>0.52323299999999995</c:v>
                </c:pt>
                <c:pt idx="184">
                  <c:v>0.52569100000000002</c:v>
                </c:pt>
                <c:pt idx="185">
                  <c:v>0.52716600000000002</c:v>
                </c:pt>
                <c:pt idx="186">
                  <c:v>0.52965899999999999</c:v>
                </c:pt>
                <c:pt idx="187">
                  <c:v>0.53465799999999997</c:v>
                </c:pt>
                <c:pt idx="188">
                  <c:v>0.53786900000000004</c:v>
                </c:pt>
                <c:pt idx="189">
                  <c:v>0.54220900000000005</c:v>
                </c:pt>
                <c:pt idx="190">
                  <c:v>0.54393599999999998</c:v>
                </c:pt>
                <c:pt idx="191">
                  <c:v>0.54641600000000001</c:v>
                </c:pt>
                <c:pt idx="192">
                  <c:v>0.54862299999999997</c:v>
                </c:pt>
                <c:pt idx="193">
                  <c:v>0.55022000000000004</c:v>
                </c:pt>
                <c:pt idx="194">
                  <c:v>0.55140100000000003</c:v>
                </c:pt>
                <c:pt idx="195">
                  <c:v>0.55237000000000003</c:v>
                </c:pt>
                <c:pt idx="196">
                  <c:v>0.55627199999999999</c:v>
                </c:pt>
                <c:pt idx="197">
                  <c:v>0.55928299999999997</c:v>
                </c:pt>
                <c:pt idx="198">
                  <c:v>0.56223599999999996</c:v>
                </c:pt>
                <c:pt idx="199">
                  <c:v>0.561469</c:v>
                </c:pt>
                <c:pt idx="200">
                  <c:v>0.56459000000000004</c:v>
                </c:pt>
                <c:pt idx="201">
                  <c:v>0.56717899999999999</c:v>
                </c:pt>
                <c:pt idx="202">
                  <c:v>0.56963600000000003</c:v>
                </c:pt>
                <c:pt idx="203">
                  <c:v>0.57042300000000001</c:v>
                </c:pt>
                <c:pt idx="204">
                  <c:v>0.57305300000000003</c:v>
                </c:pt>
                <c:pt idx="205">
                  <c:v>0.57729900000000001</c:v>
                </c:pt>
                <c:pt idx="206">
                  <c:v>0.57830499999999996</c:v>
                </c:pt>
                <c:pt idx="207">
                  <c:v>0.58295300000000005</c:v>
                </c:pt>
                <c:pt idx="208">
                  <c:v>0.58422499999999999</c:v>
                </c:pt>
                <c:pt idx="209">
                  <c:v>0.58720600000000001</c:v>
                </c:pt>
                <c:pt idx="210">
                  <c:v>0.58962800000000004</c:v>
                </c:pt>
                <c:pt idx="211">
                  <c:v>0.59114599999999995</c:v>
                </c:pt>
                <c:pt idx="212">
                  <c:v>0.59334500000000001</c:v>
                </c:pt>
                <c:pt idx="213">
                  <c:v>0.59569799999999995</c:v>
                </c:pt>
                <c:pt idx="214">
                  <c:v>0.59746299999999997</c:v>
                </c:pt>
                <c:pt idx="215">
                  <c:v>0.59881499999999999</c:v>
                </c:pt>
                <c:pt idx="216">
                  <c:v>0.60185200000000005</c:v>
                </c:pt>
                <c:pt idx="217">
                  <c:v>0.602885</c:v>
                </c:pt>
                <c:pt idx="218">
                  <c:v>0.60522799999999999</c:v>
                </c:pt>
                <c:pt idx="219">
                  <c:v>0.60780699999999999</c:v>
                </c:pt>
                <c:pt idx="220">
                  <c:v>0.60990299999999997</c:v>
                </c:pt>
                <c:pt idx="221">
                  <c:v>0.61100200000000005</c:v>
                </c:pt>
                <c:pt idx="222">
                  <c:v>0.61351599999999995</c:v>
                </c:pt>
                <c:pt idx="223">
                  <c:v>0.61473800000000001</c:v>
                </c:pt>
                <c:pt idx="224">
                  <c:v>0.61801300000000003</c:v>
                </c:pt>
                <c:pt idx="225">
                  <c:v>0.61856999999999995</c:v>
                </c:pt>
                <c:pt idx="226">
                  <c:v>0.62302999999999997</c:v>
                </c:pt>
                <c:pt idx="227">
                  <c:v>0.62680800000000003</c:v>
                </c:pt>
                <c:pt idx="228">
                  <c:v>0.62720699999999996</c:v>
                </c:pt>
                <c:pt idx="229">
                  <c:v>0.62883699999999998</c:v>
                </c:pt>
                <c:pt idx="230">
                  <c:v>0.62827100000000002</c:v>
                </c:pt>
                <c:pt idx="231">
                  <c:v>0.63347600000000004</c:v>
                </c:pt>
                <c:pt idx="232">
                  <c:v>0.63488699999999998</c:v>
                </c:pt>
                <c:pt idx="233">
                  <c:v>0.63727</c:v>
                </c:pt>
                <c:pt idx="234">
                  <c:v>0.63770000000000004</c:v>
                </c:pt>
                <c:pt idx="235">
                  <c:v>0.64024800000000004</c:v>
                </c:pt>
                <c:pt idx="236">
                  <c:v>0.64452399999999999</c:v>
                </c:pt>
                <c:pt idx="237">
                  <c:v>0.64659500000000003</c:v>
                </c:pt>
                <c:pt idx="238">
                  <c:v>0.64999099999999999</c:v>
                </c:pt>
                <c:pt idx="239">
                  <c:v>0.65212999999999999</c:v>
                </c:pt>
                <c:pt idx="240">
                  <c:v>0.65314499999999998</c:v>
                </c:pt>
                <c:pt idx="241">
                  <c:v>0.65425800000000001</c:v>
                </c:pt>
                <c:pt idx="242">
                  <c:v>0.65514799999999995</c:v>
                </c:pt>
                <c:pt idx="243">
                  <c:v>0.65566999999999998</c:v>
                </c:pt>
                <c:pt idx="244">
                  <c:v>0.65869100000000003</c:v>
                </c:pt>
                <c:pt idx="245">
                  <c:v>0.66048799999999996</c:v>
                </c:pt>
                <c:pt idx="246">
                  <c:v>0.66313900000000003</c:v>
                </c:pt>
                <c:pt idx="247">
                  <c:v>0.66767200000000004</c:v>
                </c:pt>
                <c:pt idx="248">
                  <c:v>0.66925599999999996</c:v>
                </c:pt>
                <c:pt idx="249">
                  <c:v>0.66875399999999996</c:v>
                </c:pt>
                <c:pt idx="250">
                  <c:v>0.66879100000000002</c:v>
                </c:pt>
                <c:pt idx="251">
                  <c:v>0.67186100000000004</c:v>
                </c:pt>
                <c:pt idx="252">
                  <c:v>0.67225000000000001</c:v>
                </c:pt>
                <c:pt idx="253">
                  <c:v>0.67306699999999997</c:v>
                </c:pt>
                <c:pt idx="254">
                  <c:v>0.67434000000000005</c:v>
                </c:pt>
                <c:pt idx="255">
                  <c:v>0.67667200000000005</c:v>
                </c:pt>
                <c:pt idx="256">
                  <c:v>0.67906699999999998</c:v>
                </c:pt>
                <c:pt idx="257">
                  <c:v>0.68057500000000004</c:v>
                </c:pt>
                <c:pt idx="258">
                  <c:v>0.68181499999999995</c:v>
                </c:pt>
                <c:pt idx="259">
                  <c:v>0.683033</c:v>
                </c:pt>
                <c:pt idx="260">
                  <c:v>0.68488899999999997</c:v>
                </c:pt>
                <c:pt idx="261">
                  <c:v>0.68687799999999999</c:v>
                </c:pt>
                <c:pt idx="262">
                  <c:v>0.68784500000000004</c:v>
                </c:pt>
                <c:pt idx="263">
                  <c:v>0.69077900000000003</c:v>
                </c:pt>
                <c:pt idx="264">
                  <c:v>0.69185200000000002</c:v>
                </c:pt>
                <c:pt idx="265">
                  <c:v>0.69305300000000003</c:v>
                </c:pt>
                <c:pt idx="266">
                  <c:v>0.696079</c:v>
                </c:pt>
                <c:pt idx="267">
                  <c:v>0.69799199999999995</c:v>
                </c:pt>
                <c:pt idx="268">
                  <c:v>0.69986000000000004</c:v>
                </c:pt>
                <c:pt idx="269">
                  <c:v>0.70027700000000004</c:v>
                </c:pt>
                <c:pt idx="270">
                  <c:v>0.70123899999999995</c:v>
                </c:pt>
                <c:pt idx="271">
                  <c:v>0.70237000000000005</c:v>
                </c:pt>
                <c:pt idx="272">
                  <c:v>0.70268200000000003</c:v>
                </c:pt>
                <c:pt idx="273">
                  <c:v>0.70585799999999999</c:v>
                </c:pt>
                <c:pt idx="274">
                  <c:v>0.70665100000000003</c:v>
                </c:pt>
                <c:pt idx="275">
                  <c:v>0.70569499999999996</c:v>
                </c:pt>
                <c:pt idx="276">
                  <c:v>0.70785399999999998</c:v>
                </c:pt>
                <c:pt idx="277">
                  <c:v>0.71094199999999996</c:v>
                </c:pt>
                <c:pt idx="278">
                  <c:v>0.71336100000000002</c:v>
                </c:pt>
                <c:pt idx="279">
                  <c:v>0.71332399999999996</c:v>
                </c:pt>
                <c:pt idx="280">
                  <c:v>0.71428700000000001</c:v>
                </c:pt>
                <c:pt idx="281">
                  <c:v>0.71717600000000004</c:v>
                </c:pt>
                <c:pt idx="282">
                  <c:v>0.71860599999999997</c:v>
                </c:pt>
                <c:pt idx="283">
                  <c:v>0.72050700000000001</c:v>
                </c:pt>
                <c:pt idx="284">
                  <c:v>0.72321000000000002</c:v>
                </c:pt>
                <c:pt idx="285">
                  <c:v>0.723275</c:v>
                </c:pt>
                <c:pt idx="286">
                  <c:v>0.72602500000000003</c:v>
                </c:pt>
                <c:pt idx="287">
                  <c:v>0.72840400000000005</c:v>
                </c:pt>
                <c:pt idx="288">
                  <c:v>0.729518</c:v>
                </c:pt>
                <c:pt idx="289">
                  <c:v>0.73106199999999999</c:v>
                </c:pt>
                <c:pt idx="290">
                  <c:v>0.73133800000000004</c:v>
                </c:pt>
                <c:pt idx="291">
                  <c:v>0.73241599999999996</c:v>
                </c:pt>
                <c:pt idx="292">
                  <c:v>0.734321</c:v>
                </c:pt>
                <c:pt idx="293">
                  <c:v>0.73435600000000001</c:v>
                </c:pt>
                <c:pt idx="294">
                  <c:v>0.73665400000000003</c:v>
                </c:pt>
                <c:pt idx="295">
                  <c:v>0.73802900000000005</c:v>
                </c:pt>
                <c:pt idx="296">
                  <c:v>0.73893699999999995</c:v>
                </c:pt>
                <c:pt idx="297">
                  <c:v>0.74110299999999996</c:v>
                </c:pt>
                <c:pt idx="298">
                  <c:v>0.74246900000000005</c:v>
                </c:pt>
                <c:pt idx="299">
                  <c:v>0.73997100000000005</c:v>
                </c:pt>
                <c:pt idx="300">
                  <c:v>0.73994800000000005</c:v>
                </c:pt>
              </c:numCache>
            </c:numRef>
          </c:val>
          <c:smooth val="0"/>
        </c:ser>
        <c:ser>
          <c:idx val="2"/>
          <c:order val="1"/>
          <c:tx>
            <c:strRef>
              <c:f>Sheet3!$C$1</c:f>
              <c:strCache>
                <c:ptCount val="1"/>
                <c:pt idx="0">
                  <c:v>1250_150</c:v>
                </c:pt>
              </c:strCache>
            </c:strRef>
          </c:tx>
          <c:spPr>
            <a:ln w="28575" cap="rnd">
              <a:solidFill>
                <a:schemeClr val="accent3"/>
              </a:solidFill>
              <a:round/>
            </a:ln>
            <a:effectLst/>
          </c:spPr>
          <c:marker>
            <c:symbol val="none"/>
          </c:marker>
          <c:cat>
            <c:numRef>
              <c:f>Sheet3!$A$2:$A$302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Sheet3!$C$2:$C$302</c:f>
              <c:numCache>
                <c:formatCode>General</c:formatCode>
                <c:ptCount val="301"/>
                <c:pt idx="0">
                  <c:v>5.2547000000000003E-2</c:v>
                </c:pt>
                <c:pt idx="1">
                  <c:v>7.0718000000000003E-2</c:v>
                </c:pt>
                <c:pt idx="2">
                  <c:v>7.1239999999999998E-2</c:v>
                </c:pt>
                <c:pt idx="3">
                  <c:v>7.1056999999999995E-2</c:v>
                </c:pt>
                <c:pt idx="4">
                  <c:v>7.0985000000000006E-2</c:v>
                </c:pt>
                <c:pt idx="5">
                  <c:v>6.8940000000000001E-2</c:v>
                </c:pt>
                <c:pt idx="6">
                  <c:v>6.6507999999999998E-2</c:v>
                </c:pt>
                <c:pt idx="7">
                  <c:v>6.3508999999999996E-2</c:v>
                </c:pt>
                <c:pt idx="8">
                  <c:v>6.3671000000000005E-2</c:v>
                </c:pt>
                <c:pt idx="9">
                  <c:v>6.8398E-2</c:v>
                </c:pt>
                <c:pt idx="10">
                  <c:v>7.4203000000000005E-2</c:v>
                </c:pt>
                <c:pt idx="11">
                  <c:v>8.1965999999999997E-2</c:v>
                </c:pt>
                <c:pt idx="12">
                  <c:v>9.0015999999999999E-2</c:v>
                </c:pt>
                <c:pt idx="13">
                  <c:v>0.104506</c:v>
                </c:pt>
                <c:pt idx="14">
                  <c:v>0.11178200000000001</c:v>
                </c:pt>
                <c:pt idx="15">
                  <c:v>0.117632</c:v>
                </c:pt>
                <c:pt idx="16">
                  <c:v>0.12767000000000001</c:v>
                </c:pt>
                <c:pt idx="17">
                  <c:v>0.13080900000000001</c:v>
                </c:pt>
                <c:pt idx="18">
                  <c:v>0.132966</c:v>
                </c:pt>
                <c:pt idx="19">
                  <c:v>0.13064799999999999</c:v>
                </c:pt>
                <c:pt idx="20">
                  <c:v>0.13078100000000001</c:v>
                </c:pt>
                <c:pt idx="21">
                  <c:v>0.14247000000000001</c:v>
                </c:pt>
                <c:pt idx="22">
                  <c:v>0.15354300000000001</c:v>
                </c:pt>
                <c:pt idx="23">
                  <c:v>0.16855700000000001</c:v>
                </c:pt>
                <c:pt idx="24">
                  <c:v>0.177201</c:v>
                </c:pt>
                <c:pt idx="25">
                  <c:v>0.18457999999999999</c:v>
                </c:pt>
                <c:pt idx="26">
                  <c:v>0.190972</c:v>
                </c:pt>
                <c:pt idx="27">
                  <c:v>0.19775799999999999</c:v>
                </c:pt>
                <c:pt idx="28">
                  <c:v>0.20784900000000001</c:v>
                </c:pt>
                <c:pt idx="29">
                  <c:v>0.21959799999999999</c:v>
                </c:pt>
                <c:pt idx="30">
                  <c:v>0.22594600000000001</c:v>
                </c:pt>
                <c:pt idx="31">
                  <c:v>0.231347</c:v>
                </c:pt>
                <c:pt idx="32">
                  <c:v>0.23028599999999999</c:v>
                </c:pt>
                <c:pt idx="33">
                  <c:v>0.238676</c:v>
                </c:pt>
                <c:pt idx="34">
                  <c:v>0.24803700000000001</c:v>
                </c:pt>
                <c:pt idx="35">
                  <c:v>0.26360499999999998</c:v>
                </c:pt>
                <c:pt idx="36">
                  <c:v>0.28448600000000002</c:v>
                </c:pt>
                <c:pt idx="37">
                  <c:v>0.300367</c:v>
                </c:pt>
                <c:pt idx="38">
                  <c:v>0.31120399999999998</c:v>
                </c:pt>
                <c:pt idx="39">
                  <c:v>0.31519200000000003</c:v>
                </c:pt>
                <c:pt idx="40">
                  <c:v>0.31909500000000002</c:v>
                </c:pt>
                <c:pt idx="41">
                  <c:v>0.32066099999999997</c:v>
                </c:pt>
                <c:pt idx="42">
                  <c:v>0.32430999999999999</c:v>
                </c:pt>
                <c:pt idx="43">
                  <c:v>0.33038899999999999</c:v>
                </c:pt>
                <c:pt idx="44">
                  <c:v>0.34126400000000001</c:v>
                </c:pt>
                <c:pt idx="45">
                  <c:v>0.35878399999999999</c:v>
                </c:pt>
                <c:pt idx="46">
                  <c:v>0.36721199999999998</c:v>
                </c:pt>
                <c:pt idx="47">
                  <c:v>0.37281999999999998</c:v>
                </c:pt>
                <c:pt idx="48">
                  <c:v>0.382938</c:v>
                </c:pt>
                <c:pt idx="49">
                  <c:v>0.39573399999999997</c:v>
                </c:pt>
                <c:pt idx="50">
                  <c:v>0.409109</c:v>
                </c:pt>
                <c:pt idx="51">
                  <c:v>0.42161799999999999</c:v>
                </c:pt>
                <c:pt idx="52">
                  <c:v>0.43077300000000002</c:v>
                </c:pt>
                <c:pt idx="53">
                  <c:v>0.441052</c:v>
                </c:pt>
                <c:pt idx="54">
                  <c:v>0.44326500000000002</c:v>
                </c:pt>
                <c:pt idx="55">
                  <c:v>0.448849</c:v>
                </c:pt>
                <c:pt idx="56">
                  <c:v>0.46065899999999999</c:v>
                </c:pt>
                <c:pt idx="57">
                  <c:v>0.47764699999999999</c:v>
                </c:pt>
                <c:pt idx="58">
                  <c:v>0.49284699999999998</c:v>
                </c:pt>
                <c:pt idx="59">
                  <c:v>0.50914800000000004</c:v>
                </c:pt>
                <c:pt idx="60">
                  <c:v>0.51738499999999998</c:v>
                </c:pt>
                <c:pt idx="61">
                  <c:v>0.52480400000000005</c:v>
                </c:pt>
                <c:pt idx="62">
                  <c:v>0.52633200000000002</c:v>
                </c:pt>
                <c:pt idx="63">
                  <c:v>0.53580499999999998</c:v>
                </c:pt>
                <c:pt idx="64">
                  <c:v>0.54406200000000005</c:v>
                </c:pt>
                <c:pt idx="65">
                  <c:v>0.55253200000000002</c:v>
                </c:pt>
                <c:pt idx="66">
                  <c:v>0.56226699999999996</c:v>
                </c:pt>
                <c:pt idx="67">
                  <c:v>0.575878</c:v>
                </c:pt>
                <c:pt idx="68">
                  <c:v>0.58705099999999999</c:v>
                </c:pt>
                <c:pt idx="69">
                  <c:v>0.59220799999999996</c:v>
                </c:pt>
                <c:pt idx="70">
                  <c:v>0.598688</c:v>
                </c:pt>
                <c:pt idx="71">
                  <c:v>0.61021700000000001</c:v>
                </c:pt>
                <c:pt idx="72">
                  <c:v>0.62253999999999998</c:v>
                </c:pt>
                <c:pt idx="73">
                  <c:v>0.62763500000000005</c:v>
                </c:pt>
                <c:pt idx="74">
                  <c:v>0.63843000000000005</c:v>
                </c:pt>
                <c:pt idx="75">
                  <c:v>0.64821200000000001</c:v>
                </c:pt>
                <c:pt idx="76">
                  <c:v>0.65256199999999998</c:v>
                </c:pt>
                <c:pt idx="77">
                  <c:v>0.660246</c:v>
                </c:pt>
                <c:pt idx="78">
                  <c:v>0.67039000000000004</c:v>
                </c:pt>
                <c:pt idx="79">
                  <c:v>0.68127700000000002</c:v>
                </c:pt>
                <c:pt idx="80">
                  <c:v>0.69559300000000002</c:v>
                </c:pt>
                <c:pt idx="81">
                  <c:v>0.70567599999999997</c:v>
                </c:pt>
                <c:pt idx="82">
                  <c:v>0.711673</c:v>
                </c:pt>
                <c:pt idx="83">
                  <c:v>0.71821900000000005</c:v>
                </c:pt>
                <c:pt idx="84">
                  <c:v>0.72491000000000005</c:v>
                </c:pt>
                <c:pt idx="85">
                  <c:v>0.73156900000000002</c:v>
                </c:pt>
                <c:pt idx="86">
                  <c:v>0.73677199999999998</c:v>
                </c:pt>
                <c:pt idx="87">
                  <c:v>0.75035600000000002</c:v>
                </c:pt>
                <c:pt idx="88">
                  <c:v>0.75846899999999995</c:v>
                </c:pt>
                <c:pt idx="89">
                  <c:v>0.76439100000000004</c:v>
                </c:pt>
                <c:pt idx="90">
                  <c:v>0.763123</c:v>
                </c:pt>
                <c:pt idx="91">
                  <c:v>0.77252100000000001</c:v>
                </c:pt>
                <c:pt idx="92">
                  <c:v>0.77812000000000003</c:v>
                </c:pt>
                <c:pt idx="93">
                  <c:v>0.78336399999999995</c:v>
                </c:pt>
                <c:pt idx="94">
                  <c:v>0.792377</c:v>
                </c:pt>
                <c:pt idx="95">
                  <c:v>0.79772100000000001</c:v>
                </c:pt>
                <c:pt idx="96">
                  <c:v>0.80232999999999999</c:v>
                </c:pt>
                <c:pt idx="97">
                  <c:v>0.80536600000000003</c:v>
                </c:pt>
                <c:pt idx="98">
                  <c:v>0.81081999999999999</c:v>
                </c:pt>
                <c:pt idx="99">
                  <c:v>0.81582299999999996</c:v>
                </c:pt>
                <c:pt idx="100">
                  <c:v>0.82384100000000005</c:v>
                </c:pt>
                <c:pt idx="101">
                  <c:v>0.82815700000000003</c:v>
                </c:pt>
                <c:pt idx="102">
                  <c:v>0.83274999999999999</c:v>
                </c:pt>
                <c:pt idx="103">
                  <c:v>0.83750500000000005</c:v>
                </c:pt>
                <c:pt idx="104">
                  <c:v>0.84243699999999999</c:v>
                </c:pt>
                <c:pt idx="105">
                  <c:v>0.84562899999999996</c:v>
                </c:pt>
                <c:pt idx="106">
                  <c:v>0.84755100000000005</c:v>
                </c:pt>
                <c:pt idx="107">
                  <c:v>0.85097999999999996</c:v>
                </c:pt>
                <c:pt idx="108">
                  <c:v>0.85345499999999996</c:v>
                </c:pt>
                <c:pt idx="109">
                  <c:v>0.85590500000000003</c:v>
                </c:pt>
                <c:pt idx="110">
                  <c:v>0.86163199999999995</c:v>
                </c:pt>
                <c:pt idx="111">
                  <c:v>0.86599199999999998</c:v>
                </c:pt>
                <c:pt idx="112">
                  <c:v>0.870166</c:v>
                </c:pt>
                <c:pt idx="113">
                  <c:v>0.872946</c:v>
                </c:pt>
                <c:pt idx="114">
                  <c:v>0.87711899999999998</c:v>
                </c:pt>
                <c:pt idx="115">
                  <c:v>0.87980100000000006</c:v>
                </c:pt>
                <c:pt idx="116">
                  <c:v>0.88190100000000005</c:v>
                </c:pt>
                <c:pt idx="117">
                  <c:v>0.88428099999999998</c:v>
                </c:pt>
                <c:pt idx="118">
                  <c:v>0.88591200000000003</c:v>
                </c:pt>
                <c:pt idx="119">
                  <c:v>0.88708500000000001</c:v>
                </c:pt>
                <c:pt idx="120">
                  <c:v>0.89035399999999998</c:v>
                </c:pt>
                <c:pt idx="121">
                  <c:v>0.88863199999999998</c:v>
                </c:pt>
                <c:pt idx="122">
                  <c:v>0.89204600000000001</c:v>
                </c:pt>
                <c:pt idx="123">
                  <c:v>0.89319000000000004</c:v>
                </c:pt>
                <c:pt idx="124">
                  <c:v>0.89515599999999995</c:v>
                </c:pt>
                <c:pt idx="125">
                  <c:v>0.90075000000000005</c:v>
                </c:pt>
                <c:pt idx="126">
                  <c:v>0.90197099999999997</c:v>
                </c:pt>
                <c:pt idx="127">
                  <c:v>0.90132699999999999</c:v>
                </c:pt>
                <c:pt idx="128">
                  <c:v>0.90197300000000002</c:v>
                </c:pt>
                <c:pt idx="129">
                  <c:v>0.90420299999999998</c:v>
                </c:pt>
                <c:pt idx="130">
                  <c:v>0.90591600000000005</c:v>
                </c:pt>
                <c:pt idx="131">
                  <c:v>0.90769299999999997</c:v>
                </c:pt>
                <c:pt idx="132">
                  <c:v>0.911547</c:v>
                </c:pt>
                <c:pt idx="133">
                  <c:v>0.91203800000000002</c:v>
                </c:pt>
                <c:pt idx="134">
                  <c:v>0.91578400000000004</c:v>
                </c:pt>
                <c:pt idx="135">
                  <c:v>0.91850200000000004</c:v>
                </c:pt>
                <c:pt idx="136">
                  <c:v>0.91840900000000003</c:v>
                </c:pt>
                <c:pt idx="137">
                  <c:v>0.91939899999999997</c:v>
                </c:pt>
                <c:pt idx="138">
                  <c:v>0.92189100000000002</c:v>
                </c:pt>
                <c:pt idx="139">
                  <c:v>0.92264599999999997</c:v>
                </c:pt>
                <c:pt idx="140">
                  <c:v>0.92323599999999995</c:v>
                </c:pt>
                <c:pt idx="141">
                  <c:v>0.92414499999999999</c:v>
                </c:pt>
                <c:pt idx="142">
                  <c:v>0.92451799999999995</c:v>
                </c:pt>
                <c:pt idx="143">
                  <c:v>0.92456300000000002</c:v>
                </c:pt>
                <c:pt idx="144">
                  <c:v>0.92571700000000001</c:v>
                </c:pt>
                <c:pt idx="145">
                  <c:v>0.92641200000000001</c:v>
                </c:pt>
                <c:pt idx="146">
                  <c:v>0.92698700000000001</c:v>
                </c:pt>
                <c:pt idx="147">
                  <c:v>0.92845599999999995</c:v>
                </c:pt>
                <c:pt idx="148">
                  <c:v>0.93035100000000004</c:v>
                </c:pt>
                <c:pt idx="149">
                  <c:v>0.93072900000000003</c:v>
                </c:pt>
                <c:pt idx="150">
                  <c:v>0.93190899999999999</c:v>
                </c:pt>
                <c:pt idx="151">
                  <c:v>0.93102600000000002</c:v>
                </c:pt>
                <c:pt idx="152">
                  <c:v>0.93106699999999998</c:v>
                </c:pt>
                <c:pt idx="153">
                  <c:v>0.93111699999999997</c:v>
                </c:pt>
                <c:pt idx="154">
                  <c:v>0.93303199999999997</c:v>
                </c:pt>
                <c:pt idx="155">
                  <c:v>0.93349700000000002</c:v>
                </c:pt>
                <c:pt idx="156">
                  <c:v>0.93417700000000004</c:v>
                </c:pt>
                <c:pt idx="157">
                  <c:v>0.93510899999999997</c:v>
                </c:pt>
                <c:pt idx="158">
                  <c:v>0.93582200000000004</c:v>
                </c:pt>
                <c:pt idx="159">
                  <c:v>0.93623000000000001</c:v>
                </c:pt>
                <c:pt idx="160">
                  <c:v>0.93708400000000003</c:v>
                </c:pt>
                <c:pt idx="161">
                  <c:v>0.93573700000000004</c:v>
                </c:pt>
                <c:pt idx="162">
                  <c:v>0.93651300000000004</c:v>
                </c:pt>
                <c:pt idx="163">
                  <c:v>0.93815999999999999</c:v>
                </c:pt>
                <c:pt idx="164">
                  <c:v>0.937469</c:v>
                </c:pt>
                <c:pt idx="165">
                  <c:v>0.93841600000000003</c:v>
                </c:pt>
                <c:pt idx="166">
                  <c:v>0.93881000000000003</c:v>
                </c:pt>
                <c:pt idx="167">
                  <c:v>0.939052</c:v>
                </c:pt>
                <c:pt idx="168">
                  <c:v>0.93943699999999997</c:v>
                </c:pt>
                <c:pt idx="169">
                  <c:v>0.94009500000000001</c:v>
                </c:pt>
                <c:pt idx="170">
                  <c:v>0.94106000000000001</c:v>
                </c:pt>
                <c:pt idx="171">
                  <c:v>0.94074400000000002</c:v>
                </c:pt>
                <c:pt idx="172">
                  <c:v>0.94149300000000002</c:v>
                </c:pt>
                <c:pt idx="173">
                  <c:v>0.94143200000000005</c:v>
                </c:pt>
                <c:pt idx="174">
                  <c:v>0.94126600000000005</c:v>
                </c:pt>
                <c:pt idx="175">
                  <c:v>0.94331600000000004</c:v>
                </c:pt>
                <c:pt idx="176">
                  <c:v>0.94169099999999994</c:v>
                </c:pt>
                <c:pt idx="177">
                  <c:v>0.94200099999999998</c:v>
                </c:pt>
                <c:pt idx="178">
                  <c:v>0.94219600000000003</c:v>
                </c:pt>
                <c:pt idx="179">
                  <c:v>0.943971</c:v>
                </c:pt>
                <c:pt idx="180">
                  <c:v>0.94442000000000004</c:v>
                </c:pt>
                <c:pt idx="181">
                  <c:v>0.94514500000000001</c:v>
                </c:pt>
                <c:pt idx="182">
                  <c:v>0.94528199999999996</c:v>
                </c:pt>
                <c:pt idx="183">
                  <c:v>0.94667500000000004</c:v>
                </c:pt>
                <c:pt idx="184">
                  <c:v>0.946515</c:v>
                </c:pt>
                <c:pt idx="185">
                  <c:v>0.94627899999999998</c:v>
                </c:pt>
                <c:pt idx="186">
                  <c:v>0.94631399999999999</c:v>
                </c:pt>
                <c:pt idx="187">
                  <c:v>0.94706199999999996</c:v>
                </c:pt>
                <c:pt idx="188">
                  <c:v>0.94698899999999997</c:v>
                </c:pt>
                <c:pt idx="189">
                  <c:v>0.94750100000000004</c:v>
                </c:pt>
                <c:pt idx="190">
                  <c:v>0.94756399999999996</c:v>
                </c:pt>
                <c:pt idx="191">
                  <c:v>0.94835700000000001</c:v>
                </c:pt>
                <c:pt idx="192">
                  <c:v>0.948017</c:v>
                </c:pt>
                <c:pt idx="193">
                  <c:v>0.94830300000000001</c:v>
                </c:pt>
                <c:pt idx="194">
                  <c:v>0.94865200000000005</c:v>
                </c:pt>
                <c:pt idx="195">
                  <c:v>0.94884100000000005</c:v>
                </c:pt>
                <c:pt idx="196">
                  <c:v>0.94835499999999995</c:v>
                </c:pt>
                <c:pt idx="197">
                  <c:v>0.94933000000000001</c:v>
                </c:pt>
                <c:pt idx="198">
                  <c:v>0.94894400000000001</c:v>
                </c:pt>
                <c:pt idx="199">
                  <c:v>0.94922200000000001</c:v>
                </c:pt>
                <c:pt idx="200">
                  <c:v>0.951322</c:v>
                </c:pt>
                <c:pt idx="201">
                  <c:v>0.94970900000000003</c:v>
                </c:pt>
                <c:pt idx="202">
                  <c:v>0.94968900000000001</c:v>
                </c:pt>
                <c:pt idx="203">
                  <c:v>0.95071799999999995</c:v>
                </c:pt>
                <c:pt idx="204">
                  <c:v>0.95044099999999998</c:v>
                </c:pt>
                <c:pt idx="205">
                  <c:v>0.95084999999999997</c:v>
                </c:pt>
                <c:pt idx="206">
                  <c:v>0.95158399999999999</c:v>
                </c:pt>
                <c:pt idx="207">
                  <c:v>0.95129699999999995</c:v>
                </c:pt>
                <c:pt idx="208">
                  <c:v>0.95116199999999995</c:v>
                </c:pt>
                <c:pt idx="209">
                  <c:v>0.95154899999999998</c:v>
                </c:pt>
                <c:pt idx="210">
                  <c:v>0.952372</c:v>
                </c:pt>
                <c:pt idx="211">
                  <c:v>0.95217799999999997</c:v>
                </c:pt>
                <c:pt idx="212">
                  <c:v>0.952071</c:v>
                </c:pt>
                <c:pt idx="213">
                  <c:v>0.95296000000000003</c:v>
                </c:pt>
                <c:pt idx="214">
                  <c:v>0.95299199999999995</c:v>
                </c:pt>
                <c:pt idx="215">
                  <c:v>0.95310799999999996</c:v>
                </c:pt>
                <c:pt idx="216">
                  <c:v>0.95272900000000005</c:v>
                </c:pt>
                <c:pt idx="217">
                  <c:v>0.95374499999999995</c:v>
                </c:pt>
                <c:pt idx="218">
                  <c:v>0.95396199999999998</c:v>
                </c:pt>
                <c:pt idx="219">
                  <c:v>0.95333400000000001</c:v>
                </c:pt>
                <c:pt idx="220">
                  <c:v>0.95317799999999997</c:v>
                </c:pt>
                <c:pt idx="221">
                  <c:v>0.95352599999999998</c:v>
                </c:pt>
                <c:pt idx="222">
                  <c:v>0.95357599999999998</c:v>
                </c:pt>
                <c:pt idx="223">
                  <c:v>0.95341500000000001</c:v>
                </c:pt>
                <c:pt idx="224">
                  <c:v>0.95414500000000002</c:v>
                </c:pt>
                <c:pt idx="225">
                  <c:v>0.95577999999999996</c:v>
                </c:pt>
                <c:pt idx="226">
                  <c:v>0.95512699999999995</c:v>
                </c:pt>
                <c:pt idx="227">
                  <c:v>0.95532899999999998</c:v>
                </c:pt>
                <c:pt idx="228">
                  <c:v>0.95515300000000003</c:v>
                </c:pt>
                <c:pt idx="229">
                  <c:v>0.95550000000000002</c:v>
                </c:pt>
                <c:pt idx="230">
                  <c:v>0.95564800000000005</c:v>
                </c:pt>
                <c:pt idx="231">
                  <c:v>0.95607799999999998</c:v>
                </c:pt>
                <c:pt idx="232">
                  <c:v>0.95616100000000004</c:v>
                </c:pt>
                <c:pt idx="233">
                  <c:v>0.95645400000000003</c:v>
                </c:pt>
                <c:pt idx="234">
                  <c:v>0.95740099999999995</c:v>
                </c:pt>
                <c:pt idx="235">
                  <c:v>0.957063</c:v>
                </c:pt>
                <c:pt idx="236">
                  <c:v>0.95706800000000003</c:v>
                </c:pt>
                <c:pt idx="237">
                  <c:v>0.95708300000000002</c:v>
                </c:pt>
                <c:pt idx="238">
                  <c:v>0.957237</c:v>
                </c:pt>
                <c:pt idx="239">
                  <c:v>0.95764700000000003</c:v>
                </c:pt>
                <c:pt idx="240">
                  <c:v>0.95749300000000004</c:v>
                </c:pt>
                <c:pt idx="241">
                  <c:v>0.95765999999999996</c:v>
                </c:pt>
                <c:pt idx="242">
                  <c:v>0.95749300000000004</c:v>
                </c:pt>
                <c:pt idx="243">
                  <c:v>0.95790500000000001</c:v>
                </c:pt>
                <c:pt idx="244">
                  <c:v>0.956897</c:v>
                </c:pt>
                <c:pt idx="245">
                  <c:v>0.95877999999999997</c:v>
                </c:pt>
                <c:pt idx="246">
                  <c:v>0.95829399999999998</c:v>
                </c:pt>
                <c:pt idx="247">
                  <c:v>0.95844600000000002</c:v>
                </c:pt>
                <c:pt idx="248">
                  <c:v>0.95855900000000005</c:v>
                </c:pt>
                <c:pt idx="249">
                  <c:v>0.95896999999999999</c:v>
                </c:pt>
                <c:pt idx="250">
                  <c:v>0.96060000000000001</c:v>
                </c:pt>
                <c:pt idx="251">
                  <c:v>0.959341</c:v>
                </c:pt>
                <c:pt idx="252">
                  <c:v>0.95947899999999997</c:v>
                </c:pt>
                <c:pt idx="253">
                  <c:v>0.95952000000000004</c:v>
                </c:pt>
                <c:pt idx="254">
                  <c:v>0.959731</c:v>
                </c:pt>
                <c:pt idx="255">
                  <c:v>0.95952400000000004</c:v>
                </c:pt>
                <c:pt idx="256">
                  <c:v>0.95987900000000004</c:v>
                </c:pt>
                <c:pt idx="257">
                  <c:v>0.95996400000000004</c:v>
                </c:pt>
                <c:pt idx="258">
                  <c:v>0.95970999999999995</c:v>
                </c:pt>
                <c:pt idx="259">
                  <c:v>0.95983300000000005</c:v>
                </c:pt>
                <c:pt idx="260">
                  <c:v>0.96029500000000001</c:v>
                </c:pt>
                <c:pt idx="261">
                  <c:v>0.95999599999999996</c:v>
                </c:pt>
                <c:pt idx="262">
                  <c:v>0.96058200000000005</c:v>
                </c:pt>
                <c:pt idx="263">
                  <c:v>0.96129200000000004</c:v>
                </c:pt>
                <c:pt idx="264">
                  <c:v>0.961557</c:v>
                </c:pt>
                <c:pt idx="265">
                  <c:v>0.96165599999999996</c:v>
                </c:pt>
                <c:pt idx="266">
                  <c:v>0.96129900000000001</c:v>
                </c:pt>
                <c:pt idx="267">
                  <c:v>0.96186700000000003</c:v>
                </c:pt>
                <c:pt idx="268">
                  <c:v>0.96196499999999996</c:v>
                </c:pt>
                <c:pt idx="269">
                  <c:v>0.96199699999999999</c:v>
                </c:pt>
                <c:pt idx="270">
                  <c:v>0.96115600000000001</c:v>
                </c:pt>
                <c:pt idx="271">
                  <c:v>0.96195299999999995</c:v>
                </c:pt>
                <c:pt idx="272">
                  <c:v>0.96227600000000002</c:v>
                </c:pt>
                <c:pt idx="273">
                  <c:v>0.96186199999999999</c:v>
                </c:pt>
                <c:pt idx="274">
                  <c:v>0.96196000000000004</c:v>
                </c:pt>
                <c:pt idx="275">
                  <c:v>0.963449</c:v>
                </c:pt>
                <c:pt idx="276">
                  <c:v>0.96301999999999999</c:v>
                </c:pt>
                <c:pt idx="277">
                  <c:v>0.96323899999999996</c:v>
                </c:pt>
                <c:pt idx="278">
                  <c:v>0.96289400000000003</c:v>
                </c:pt>
                <c:pt idx="279">
                  <c:v>0.96301099999999995</c:v>
                </c:pt>
                <c:pt idx="280">
                  <c:v>0.96289800000000003</c:v>
                </c:pt>
                <c:pt idx="281">
                  <c:v>0.96323300000000001</c:v>
                </c:pt>
                <c:pt idx="282">
                  <c:v>0.96350800000000003</c:v>
                </c:pt>
                <c:pt idx="283">
                  <c:v>0.96332099999999998</c:v>
                </c:pt>
                <c:pt idx="284">
                  <c:v>0.96401700000000001</c:v>
                </c:pt>
                <c:pt idx="285">
                  <c:v>0.964028</c:v>
                </c:pt>
                <c:pt idx="286">
                  <c:v>0.96442000000000005</c:v>
                </c:pt>
                <c:pt idx="287">
                  <c:v>0.96432200000000001</c:v>
                </c:pt>
                <c:pt idx="288">
                  <c:v>0.96414500000000003</c:v>
                </c:pt>
                <c:pt idx="289">
                  <c:v>0.96412399999999998</c:v>
                </c:pt>
                <c:pt idx="290">
                  <c:v>0.96389499999999995</c:v>
                </c:pt>
                <c:pt idx="291">
                  <c:v>0.96441299999999996</c:v>
                </c:pt>
                <c:pt idx="292">
                  <c:v>0.96367899999999995</c:v>
                </c:pt>
                <c:pt idx="293">
                  <c:v>0.96437499999999998</c:v>
                </c:pt>
                <c:pt idx="294">
                  <c:v>0.96424699999999997</c:v>
                </c:pt>
                <c:pt idx="295">
                  <c:v>0.96443000000000001</c:v>
                </c:pt>
                <c:pt idx="296">
                  <c:v>0.96457800000000005</c:v>
                </c:pt>
                <c:pt idx="297">
                  <c:v>0.96455999999999997</c:v>
                </c:pt>
                <c:pt idx="298">
                  <c:v>0.96544700000000006</c:v>
                </c:pt>
                <c:pt idx="299">
                  <c:v>0.96482000000000001</c:v>
                </c:pt>
                <c:pt idx="300">
                  <c:v>0.96641999999999995</c:v>
                </c:pt>
              </c:numCache>
            </c:numRef>
          </c:val>
          <c:smooth val="0"/>
        </c:ser>
        <c:ser>
          <c:idx val="3"/>
          <c:order val="2"/>
          <c:tx>
            <c:strRef>
              <c:f>Sheet3!$D$1</c:f>
              <c:strCache>
                <c:ptCount val="1"/>
                <c:pt idx="0">
                  <c:v>1250_200</c:v>
                </c:pt>
              </c:strCache>
            </c:strRef>
          </c:tx>
          <c:spPr>
            <a:ln w="28575" cap="rnd">
              <a:solidFill>
                <a:schemeClr val="accent4"/>
              </a:solidFill>
              <a:round/>
            </a:ln>
            <a:effectLst/>
          </c:spPr>
          <c:marker>
            <c:symbol val="none"/>
          </c:marker>
          <c:cat>
            <c:numRef>
              <c:f>Sheet3!$A$2:$A$302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Sheet3!$D$2:$D$302</c:f>
              <c:numCache>
                <c:formatCode>General</c:formatCode>
                <c:ptCount val="301"/>
                <c:pt idx="0">
                  <c:v>1.4159E-2</c:v>
                </c:pt>
                <c:pt idx="1">
                  <c:v>8.1491999999999995E-2</c:v>
                </c:pt>
                <c:pt idx="2">
                  <c:v>8.7626999999999997E-2</c:v>
                </c:pt>
                <c:pt idx="3">
                  <c:v>8.6491999999999999E-2</c:v>
                </c:pt>
                <c:pt idx="4">
                  <c:v>8.7249999999999994E-2</c:v>
                </c:pt>
                <c:pt idx="5">
                  <c:v>8.4893999999999997E-2</c:v>
                </c:pt>
                <c:pt idx="6">
                  <c:v>8.4478999999999999E-2</c:v>
                </c:pt>
                <c:pt idx="7">
                  <c:v>8.4350999999999995E-2</c:v>
                </c:pt>
                <c:pt idx="8">
                  <c:v>8.2447000000000006E-2</c:v>
                </c:pt>
                <c:pt idx="9">
                  <c:v>8.7262000000000006E-2</c:v>
                </c:pt>
                <c:pt idx="10">
                  <c:v>9.6299999999999997E-2</c:v>
                </c:pt>
                <c:pt idx="11">
                  <c:v>0.100728</c:v>
                </c:pt>
                <c:pt idx="12">
                  <c:v>0.105313</c:v>
                </c:pt>
                <c:pt idx="13">
                  <c:v>0.109833</c:v>
                </c:pt>
                <c:pt idx="14">
                  <c:v>0.115992</c:v>
                </c:pt>
                <c:pt idx="15">
                  <c:v>0.121947</c:v>
                </c:pt>
                <c:pt idx="16">
                  <c:v>0.12642400000000001</c:v>
                </c:pt>
                <c:pt idx="17">
                  <c:v>0.13236400000000001</c:v>
                </c:pt>
                <c:pt idx="18">
                  <c:v>0.13122400000000001</c:v>
                </c:pt>
                <c:pt idx="19">
                  <c:v>0.136686</c:v>
                </c:pt>
                <c:pt idx="20">
                  <c:v>0.13977600000000001</c:v>
                </c:pt>
                <c:pt idx="21">
                  <c:v>0.1424</c:v>
                </c:pt>
                <c:pt idx="22">
                  <c:v>0.147477</c:v>
                </c:pt>
                <c:pt idx="23">
                  <c:v>0.15312700000000001</c:v>
                </c:pt>
                <c:pt idx="24">
                  <c:v>0.158972</c:v>
                </c:pt>
                <c:pt idx="25">
                  <c:v>0.169431</c:v>
                </c:pt>
                <c:pt idx="26">
                  <c:v>0.17732200000000001</c:v>
                </c:pt>
                <c:pt idx="27">
                  <c:v>0.18759400000000001</c:v>
                </c:pt>
                <c:pt idx="28">
                  <c:v>0.19362399999999999</c:v>
                </c:pt>
                <c:pt idx="29">
                  <c:v>0.204258</c:v>
                </c:pt>
                <c:pt idx="30">
                  <c:v>0.21531500000000001</c:v>
                </c:pt>
                <c:pt idx="31">
                  <c:v>0.22567599999999999</c:v>
                </c:pt>
                <c:pt idx="32">
                  <c:v>0.23274500000000001</c:v>
                </c:pt>
                <c:pt idx="33">
                  <c:v>0.237509</c:v>
                </c:pt>
                <c:pt idx="34">
                  <c:v>0.24332599999999999</c:v>
                </c:pt>
                <c:pt idx="35">
                  <c:v>0.25240299999999999</c:v>
                </c:pt>
                <c:pt idx="36">
                  <c:v>0.261374</c:v>
                </c:pt>
                <c:pt idx="37">
                  <c:v>0.27532400000000001</c:v>
                </c:pt>
                <c:pt idx="38">
                  <c:v>0.28000900000000001</c:v>
                </c:pt>
                <c:pt idx="39">
                  <c:v>0.28798699999999999</c:v>
                </c:pt>
                <c:pt idx="40">
                  <c:v>0.29553400000000002</c:v>
                </c:pt>
                <c:pt idx="41">
                  <c:v>0.30250899999999997</c:v>
                </c:pt>
                <c:pt idx="42">
                  <c:v>0.31279600000000002</c:v>
                </c:pt>
                <c:pt idx="43">
                  <c:v>0.317826</c:v>
                </c:pt>
                <c:pt idx="44">
                  <c:v>0.32064799999999999</c:v>
                </c:pt>
                <c:pt idx="45">
                  <c:v>0.32080500000000001</c:v>
                </c:pt>
                <c:pt idx="46">
                  <c:v>0.31971300000000002</c:v>
                </c:pt>
                <c:pt idx="47">
                  <c:v>0.322133</c:v>
                </c:pt>
                <c:pt idx="48">
                  <c:v>0.33002799999999999</c:v>
                </c:pt>
                <c:pt idx="49">
                  <c:v>0.34235300000000002</c:v>
                </c:pt>
                <c:pt idx="50">
                  <c:v>0.35635099999999997</c:v>
                </c:pt>
                <c:pt idx="51">
                  <c:v>0.36438399999999999</c:v>
                </c:pt>
                <c:pt idx="52">
                  <c:v>0.37871700000000003</c:v>
                </c:pt>
                <c:pt idx="53">
                  <c:v>0.390291</c:v>
                </c:pt>
                <c:pt idx="54">
                  <c:v>0.39683200000000002</c:v>
                </c:pt>
                <c:pt idx="55">
                  <c:v>0.39801999999999998</c:v>
                </c:pt>
                <c:pt idx="56">
                  <c:v>0.403082</c:v>
                </c:pt>
                <c:pt idx="57">
                  <c:v>0.411302</c:v>
                </c:pt>
                <c:pt idx="58">
                  <c:v>0.42006700000000002</c:v>
                </c:pt>
                <c:pt idx="59">
                  <c:v>0.42690899999999998</c:v>
                </c:pt>
                <c:pt idx="60">
                  <c:v>0.43348700000000001</c:v>
                </c:pt>
                <c:pt idx="61">
                  <c:v>0.44402399999999997</c:v>
                </c:pt>
                <c:pt idx="62">
                  <c:v>0.448768</c:v>
                </c:pt>
                <c:pt idx="63">
                  <c:v>0.45347599999999999</c:v>
                </c:pt>
                <c:pt idx="64">
                  <c:v>0.46080300000000002</c:v>
                </c:pt>
                <c:pt idx="65">
                  <c:v>0.471806</c:v>
                </c:pt>
                <c:pt idx="66">
                  <c:v>0.482215</c:v>
                </c:pt>
                <c:pt idx="67">
                  <c:v>0.48794900000000002</c:v>
                </c:pt>
                <c:pt idx="68">
                  <c:v>0.49194399999999999</c:v>
                </c:pt>
                <c:pt idx="69">
                  <c:v>0.49691400000000002</c:v>
                </c:pt>
                <c:pt idx="70">
                  <c:v>0.499558</c:v>
                </c:pt>
                <c:pt idx="71">
                  <c:v>0.50429199999999996</c:v>
                </c:pt>
                <c:pt idx="72">
                  <c:v>0.51541300000000001</c:v>
                </c:pt>
                <c:pt idx="73">
                  <c:v>0.52389799999999997</c:v>
                </c:pt>
                <c:pt idx="74">
                  <c:v>0.536663</c:v>
                </c:pt>
                <c:pt idx="75">
                  <c:v>0.54673499999999997</c:v>
                </c:pt>
                <c:pt idx="76">
                  <c:v>0.55454099999999995</c:v>
                </c:pt>
                <c:pt idx="77">
                  <c:v>0.56047599999999997</c:v>
                </c:pt>
                <c:pt idx="78">
                  <c:v>0.57217099999999999</c:v>
                </c:pt>
                <c:pt idx="79">
                  <c:v>0.57593099999999997</c:v>
                </c:pt>
                <c:pt idx="80">
                  <c:v>0.58093499999999998</c:v>
                </c:pt>
                <c:pt idx="81">
                  <c:v>0.58827499999999999</c:v>
                </c:pt>
                <c:pt idx="82">
                  <c:v>0.59400699999999995</c:v>
                </c:pt>
                <c:pt idx="83">
                  <c:v>0.60065900000000005</c:v>
                </c:pt>
                <c:pt idx="84">
                  <c:v>0.60502100000000003</c:v>
                </c:pt>
                <c:pt idx="85">
                  <c:v>0.61003799999999997</c:v>
                </c:pt>
                <c:pt idx="86">
                  <c:v>0.61395100000000002</c:v>
                </c:pt>
                <c:pt idx="87">
                  <c:v>0.61620200000000003</c:v>
                </c:pt>
                <c:pt idx="88">
                  <c:v>0.62318200000000001</c:v>
                </c:pt>
                <c:pt idx="89">
                  <c:v>0.623641</c:v>
                </c:pt>
                <c:pt idx="90">
                  <c:v>0.62639699999999998</c:v>
                </c:pt>
                <c:pt idx="91">
                  <c:v>0.63123200000000002</c:v>
                </c:pt>
                <c:pt idx="92">
                  <c:v>0.63440200000000002</c:v>
                </c:pt>
                <c:pt idx="93">
                  <c:v>0.63675199999999998</c:v>
                </c:pt>
                <c:pt idx="94">
                  <c:v>0.64061500000000005</c:v>
                </c:pt>
                <c:pt idx="95">
                  <c:v>0.64579799999999998</c:v>
                </c:pt>
                <c:pt idx="96">
                  <c:v>0.65422499999999995</c:v>
                </c:pt>
                <c:pt idx="97">
                  <c:v>0.66470899999999999</c:v>
                </c:pt>
                <c:pt idx="98">
                  <c:v>0.67068000000000005</c:v>
                </c:pt>
                <c:pt idx="99">
                  <c:v>0.67630599999999996</c:v>
                </c:pt>
                <c:pt idx="100">
                  <c:v>0.68541600000000003</c:v>
                </c:pt>
                <c:pt idx="101">
                  <c:v>0.68478700000000003</c:v>
                </c:pt>
                <c:pt idx="102">
                  <c:v>0.68856899999999999</c:v>
                </c:pt>
                <c:pt idx="103">
                  <c:v>0.69216900000000003</c:v>
                </c:pt>
                <c:pt idx="104">
                  <c:v>0.69919299999999995</c:v>
                </c:pt>
                <c:pt idx="105">
                  <c:v>0.70632399999999995</c:v>
                </c:pt>
                <c:pt idx="106">
                  <c:v>0.71091800000000005</c:v>
                </c:pt>
                <c:pt idx="107">
                  <c:v>0.71787699999999999</c:v>
                </c:pt>
                <c:pt idx="108">
                  <c:v>0.721221</c:v>
                </c:pt>
                <c:pt idx="109">
                  <c:v>0.72224100000000002</c:v>
                </c:pt>
                <c:pt idx="110">
                  <c:v>0.72729100000000002</c:v>
                </c:pt>
                <c:pt idx="111">
                  <c:v>0.73043199999999997</c:v>
                </c:pt>
                <c:pt idx="112">
                  <c:v>0.73619000000000001</c:v>
                </c:pt>
                <c:pt idx="113">
                  <c:v>0.74056900000000003</c:v>
                </c:pt>
                <c:pt idx="114">
                  <c:v>0.74168999999999996</c:v>
                </c:pt>
                <c:pt idx="115">
                  <c:v>0.741124</c:v>
                </c:pt>
                <c:pt idx="116">
                  <c:v>0.74680599999999997</c:v>
                </c:pt>
                <c:pt idx="117">
                  <c:v>0.75137600000000004</c:v>
                </c:pt>
                <c:pt idx="118">
                  <c:v>0.75374399999999997</c:v>
                </c:pt>
                <c:pt idx="119">
                  <c:v>0.75814999999999999</c:v>
                </c:pt>
                <c:pt idx="120">
                  <c:v>0.76403900000000002</c:v>
                </c:pt>
                <c:pt idx="121">
                  <c:v>0.76597599999999999</c:v>
                </c:pt>
                <c:pt idx="122">
                  <c:v>0.76691500000000001</c:v>
                </c:pt>
                <c:pt idx="123">
                  <c:v>0.76909899999999998</c:v>
                </c:pt>
                <c:pt idx="124">
                  <c:v>0.77271699999999999</c:v>
                </c:pt>
                <c:pt idx="125">
                  <c:v>0.77734800000000004</c:v>
                </c:pt>
                <c:pt idx="126">
                  <c:v>0.77917700000000001</c:v>
                </c:pt>
                <c:pt idx="127">
                  <c:v>0.780833</c:v>
                </c:pt>
                <c:pt idx="128">
                  <c:v>0.78188500000000005</c:v>
                </c:pt>
                <c:pt idx="129">
                  <c:v>0.78393299999999999</c:v>
                </c:pt>
                <c:pt idx="130">
                  <c:v>0.78614200000000001</c:v>
                </c:pt>
                <c:pt idx="131">
                  <c:v>0.78967600000000004</c:v>
                </c:pt>
                <c:pt idx="132">
                  <c:v>0.79198400000000002</c:v>
                </c:pt>
                <c:pt idx="133">
                  <c:v>0.79435100000000003</c:v>
                </c:pt>
                <c:pt idx="134">
                  <c:v>0.79701100000000002</c:v>
                </c:pt>
                <c:pt idx="135">
                  <c:v>0.79840599999999995</c:v>
                </c:pt>
                <c:pt idx="136">
                  <c:v>0.80337899999999995</c:v>
                </c:pt>
                <c:pt idx="137">
                  <c:v>0.80513000000000001</c:v>
                </c:pt>
                <c:pt idx="138">
                  <c:v>0.807674</c:v>
                </c:pt>
                <c:pt idx="139">
                  <c:v>0.80830999999999997</c:v>
                </c:pt>
                <c:pt idx="140">
                  <c:v>0.81099900000000003</c:v>
                </c:pt>
                <c:pt idx="141">
                  <c:v>0.81482600000000005</c:v>
                </c:pt>
                <c:pt idx="142">
                  <c:v>0.817195</c:v>
                </c:pt>
                <c:pt idx="143">
                  <c:v>0.82056399999999996</c:v>
                </c:pt>
                <c:pt idx="144">
                  <c:v>0.82138</c:v>
                </c:pt>
                <c:pt idx="145">
                  <c:v>0.82245299999999999</c:v>
                </c:pt>
                <c:pt idx="146">
                  <c:v>0.82298700000000002</c:v>
                </c:pt>
                <c:pt idx="147">
                  <c:v>0.82487100000000002</c:v>
                </c:pt>
                <c:pt idx="148">
                  <c:v>0.82646799999999998</c:v>
                </c:pt>
                <c:pt idx="149">
                  <c:v>0.82921800000000001</c:v>
                </c:pt>
                <c:pt idx="150">
                  <c:v>0.83074999999999999</c:v>
                </c:pt>
                <c:pt idx="151">
                  <c:v>0.82940100000000005</c:v>
                </c:pt>
                <c:pt idx="152">
                  <c:v>0.83102500000000001</c:v>
                </c:pt>
                <c:pt idx="153">
                  <c:v>0.83322700000000005</c:v>
                </c:pt>
                <c:pt idx="154">
                  <c:v>0.83463299999999996</c:v>
                </c:pt>
                <c:pt idx="155">
                  <c:v>0.83392599999999995</c:v>
                </c:pt>
                <c:pt idx="156">
                  <c:v>0.83548800000000001</c:v>
                </c:pt>
                <c:pt idx="157">
                  <c:v>0.835727</c:v>
                </c:pt>
                <c:pt idx="158">
                  <c:v>0.83828100000000005</c:v>
                </c:pt>
                <c:pt idx="159">
                  <c:v>0.83787500000000004</c:v>
                </c:pt>
                <c:pt idx="160">
                  <c:v>0.84093499999999999</c:v>
                </c:pt>
                <c:pt idx="161">
                  <c:v>0.84633899999999995</c:v>
                </c:pt>
                <c:pt idx="162">
                  <c:v>0.84791700000000003</c:v>
                </c:pt>
                <c:pt idx="163">
                  <c:v>0.85155999999999998</c:v>
                </c:pt>
                <c:pt idx="164">
                  <c:v>0.85399700000000001</c:v>
                </c:pt>
                <c:pt idx="165">
                  <c:v>0.85605900000000001</c:v>
                </c:pt>
                <c:pt idx="166">
                  <c:v>0.85667899999999997</c:v>
                </c:pt>
                <c:pt idx="167">
                  <c:v>0.858541</c:v>
                </c:pt>
                <c:pt idx="168">
                  <c:v>0.85948899999999995</c:v>
                </c:pt>
                <c:pt idx="169">
                  <c:v>0.86039500000000002</c:v>
                </c:pt>
                <c:pt idx="170">
                  <c:v>0.861209</c:v>
                </c:pt>
                <c:pt idx="171">
                  <c:v>0.86288299999999996</c:v>
                </c:pt>
                <c:pt idx="172">
                  <c:v>0.86259699999999995</c:v>
                </c:pt>
                <c:pt idx="173">
                  <c:v>0.86560700000000002</c:v>
                </c:pt>
                <c:pt idx="174">
                  <c:v>0.86705500000000002</c:v>
                </c:pt>
                <c:pt idx="175">
                  <c:v>0.86877700000000002</c:v>
                </c:pt>
                <c:pt idx="176">
                  <c:v>0.86949299999999996</c:v>
                </c:pt>
                <c:pt idx="177">
                  <c:v>0.86956999999999995</c:v>
                </c:pt>
                <c:pt idx="178">
                  <c:v>0.871641</c:v>
                </c:pt>
                <c:pt idx="179">
                  <c:v>0.87199000000000004</c:v>
                </c:pt>
                <c:pt idx="180">
                  <c:v>0.87219400000000002</c:v>
                </c:pt>
                <c:pt idx="181">
                  <c:v>0.87371299999999996</c:v>
                </c:pt>
                <c:pt idx="182">
                  <c:v>0.87594000000000005</c:v>
                </c:pt>
                <c:pt idx="183">
                  <c:v>0.87687000000000004</c:v>
                </c:pt>
                <c:pt idx="184">
                  <c:v>0.87925900000000001</c:v>
                </c:pt>
                <c:pt idx="185">
                  <c:v>0.88136599999999998</c:v>
                </c:pt>
                <c:pt idx="186">
                  <c:v>0.88387199999999999</c:v>
                </c:pt>
                <c:pt idx="187">
                  <c:v>0.88536499999999996</c:v>
                </c:pt>
                <c:pt idx="188">
                  <c:v>0.88656400000000002</c:v>
                </c:pt>
                <c:pt idx="189">
                  <c:v>0.88878599999999996</c:v>
                </c:pt>
                <c:pt idx="190">
                  <c:v>0.89021399999999995</c:v>
                </c:pt>
                <c:pt idx="191">
                  <c:v>0.89000699999999999</c:v>
                </c:pt>
                <c:pt idx="192">
                  <c:v>0.89144999999999996</c:v>
                </c:pt>
                <c:pt idx="193">
                  <c:v>0.89175700000000002</c:v>
                </c:pt>
                <c:pt idx="194">
                  <c:v>0.89116300000000004</c:v>
                </c:pt>
                <c:pt idx="195">
                  <c:v>0.89330299999999996</c:v>
                </c:pt>
                <c:pt idx="196">
                  <c:v>0.89400800000000002</c:v>
                </c:pt>
                <c:pt idx="197">
                  <c:v>0.89483000000000001</c:v>
                </c:pt>
                <c:pt idx="198">
                  <c:v>0.89559699999999998</c:v>
                </c:pt>
                <c:pt idx="199">
                  <c:v>0.89664600000000005</c:v>
                </c:pt>
                <c:pt idx="200">
                  <c:v>0.89707899999999996</c:v>
                </c:pt>
                <c:pt idx="201">
                  <c:v>0.89766699999999999</c:v>
                </c:pt>
                <c:pt idx="202">
                  <c:v>0.89784799999999998</c:v>
                </c:pt>
                <c:pt idx="203">
                  <c:v>0.89816099999999999</c:v>
                </c:pt>
                <c:pt idx="204">
                  <c:v>0.89971900000000005</c:v>
                </c:pt>
                <c:pt idx="205">
                  <c:v>0.89993999999999996</c:v>
                </c:pt>
                <c:pt idx="206">
                  <c:v>0.901169</c:v>
                </c:pt>
                <c:pt idx="207">
                  <c:v>0.90215599999999996</c:v>
                </c:pt>
                <c:pt idx="208">
                  <c:v>0.90297000000000005</c:v>
                </c:pt>
                <c:pt idx="209">
                  <c:v>0.90500100000000006</c:v>
                </c:pt>
                <c:pt idx="210">
                  <c:v>0.90389399999999998</c:v>
                </c:pt>
                <c:pt idx="211">
                  <c:v>0.90740799999999999</c:v>
                </c:pt>
                <c:pt idx="212">
                  <c:v>0.909215</c:v>
                </c:pt>
                <c:pt idx="213">
                  <c:v>0.91098000000000001</c:v>
                </c:pt>
                <c:pt idx="214">
                  <c:v>0.91228399999999998</c:v>
                </c:pt>
                <c:pt idx="215">
                  <c:v>0.91244099999999995</c:v>
                </c:pt>
                <c:pt idx="216">
                  <c:v>0.91315199999999996</c:v>
                </c:pt>
                <c:pt idx="217">
                  <c:v>0.91345299999999996</c:v>
                </c:pt>
                <c:pt idx="218">
                  <c:v>0.91382699999999994</c:v>
                </c:pt>
                <c:pt idx="219">
                  <c:v>0.91325900000000004</c:v>
                </c:pt>
                <c:pt idx="220">
                  <c:v>0.91365799999999997</c:v>
                </c:pt>
                <c:pt idx="221">
                  <c:v>0.91504300000000005</c:v>
                </c:pt>
                <c:pt idx="222">
                  <c:v>0.91540299999999997</c:v>
                </c:pt>
                <c:pt idx="223">
                  <c:v>0.91703000000000001</c:v>
                </c:pt>
                <c:pt idx="224">
                  <c:v>0.91754100000000005</c:v>
                </c:pt>
                <c:pt idx="225">
                  <c:v>0.91911299999999996</c:v>
                </c:pt>
                <c:pt idx="226">
                  <c:v>0.92021900000000001</c:v>
                </c:pt>
                <c:pt idx="227">
                  <c:v>0.91987600000000003</c:v>
                </c:pt>
                <c:pt idx="228">
                  <c:v>0.91984999999999995</c:v>
                </c:pt>
                <c:pt idx="229">
                  <c:v>0.92045999999999994</c:v>
                </c:pt>
                <c:pt idx="230">
                  <c:v>0.92120100000000005</c:v>
                </c:pt>
                <c:pt idx="231">
                  <c:v>0.922072</c:v>
                </c:pt>
                <c:pt idx="232">
                  <c:v>0.92349300000000001</c:v>
                </c:pt>
                <c:pt idx="233">
                  <c:v>0.92349199999999998</c:v>
                </c:pt>
                <c:pt idx="234">
                  <c:v>0.92445999999999995</c:v>
                </c:pt>
                <c:pt idx="235">
                  <c:v>0.92551799999999995</c:v>
                </c:pt>
                <c:pt idx="236">
                  <c:v>0.92605800000000005</c:v>
                </c:pt>
                <c:pt idx="237">
                  <c:v>0.92721100000000001</c:v>
                </c:pt>
                <c:pt idx="238">
                  <c:v>0.92771499999999996</c:v>
                </c:pt>
                <c:pt idx="239">
                  <c:v>0.92831900000000001</c:v>
                </c:pt>
                <c:pt idx="240">
                  <c:v>0.92873499999999998</c:v>
                </c:pt>
                <c:pt idx="241">
                  <c:v>0.92908000000000002</c:v>
                </c:pt>
                <c:pt idx="242">
                  <c:v>0.92833900000000003</c:v>
                </c:pt>
                <c:pt idx="243">
                  <c:v>0.92930299999999999</c:v>
                </c:pt>
                <c:pt idx="244">
                  <c:v>0.92935100000000004</c:v>
                </c:pt>
                <c:pt idx="245">
                  <c:v>0.93077399999999999</c:v>
                </c:pt>
                <c:pt idx="246">
                  <c:v>0.93068499999999998</c:v>
                </c:pt>
                <c:pt idx="247">
                  <c:v>0.93138500000000002</c:v>
                </c:pt>
                <c:pt idx="248">
                  <c:v>0.93248200000000003</c:v>
                </c:pt>
                <c:pt idx="249">
                  <c:v>0.93215499999999996</c:v>
                </c:pt>
                <c:pt idx="250">
                  <c:v>0.932759</c:v>
                </c:pt>
                <c:pt idx="251">
                  <c:v>0.93206599999999995</c:v>
                </c:pt>
                <c:pt idx="252">
                  <c:v>0.93332400000000004</c:v>
                </c:pt>
                <c:pt idx="253">
                  <c:v>0.934701</c:v>
                </c:pt>
                <c:pt idx="254">
                  <c:v>0.93488099999999996</c:v>
                </c:pt>
                <c:pt idx="255">
                  <c:v>0.93500499999999998</c:v>
                </c:pt>
                <c:pt idx="256">
                  <c:v>0.93529499999999999</c:v>
                </c:pt>
                <c:pt idx="257">
                  <c:v>0.93600799999999995</c:v>
                </c:pt>
                <c:pt idx="258">
                  <c:v>0.93800099999999997</c:v>
                </c:pt>
                <c:pt idx="259">
                  <c:v>0.93733500000000003</c:v>
                </c:pt>
                <c:pt idx="260">
                  <c:v>0.93816200000000005</c:v>
                </c:pt>
                <c:pt idx="261">
                  <c:v>0.93868300000000005</c:v>
                </c:pt>
                <c:pt idx="262">
                  <c:v>0.93914500000000001</c:v>
                </c:pt>
                <c:pt idx="263">
                  <c:v>0.93997799999999998</c:v>
                </c:pt>
                <c:pt idx="264">
                  <c:v>0.93996800000000003</c:v>
                </c:pt>
                <c:pt idx="265">
                  <c:v>0.94082500000000002</c:v>
                </c:pt>
                <c:pt idx="266">
                  <c:v>0.94049000000000005</c:v>
                </c:pt>
                <c:pt idx="267">
                  <c:v>0.94079500000000005</c:v>
                </c:pt>
                <c:pt idx="268">
                  <c:v>0.941693</c:v>
                </c:pt>
                <c:pt idx="269">
                  <c:v>0.94200399999999995</c:v>
                </c:pt>
                <c:pt idx="270">
                  <c:v>0.94260900000000003</c:v>
                </c:pt>
                <c:pt idx="271">
                  <c:v>0.94301599999999997</c:v>
                </c:pt>
                <c:pt idx="272">
                  <c:v>0.94311500000000004</c:v>
                </c:pt>
                <c:pt idx="273">
                  <c:v>0.94369199999999998</c:v>
                </c:pt>
                <c:pt idx="274">
                  <c:v>0.94389299999999998</c:v>
                </c:pt>
                <c:pt idx="275">
                  <c:v>0.94451799999999997</c:v>
                </c:pt>
                <c:pt idx="276">
                  <c:v>0.94408899999999996</c:v>
                </c:pt>
                <c:pt idx="277">
                  <c:v>0.94433100000000003</c:v>
                </c:pt>
                <c:pt idx="278">
                  <c:v>0.94383600000000001</c:v>
                </c:pt>
                <c:pt idx="279">
                  <c:v>0.94476099999999996</c:v>
                </c:pt>
                <c:pt idx="280">
                  <c:v>0.94487699999999997</c:v>
                </c:pt>
                <c:pt idx="281">
                  <c:v>0.94518999999999997</c:v>
                </c:pt>
                <c:pt idx="282">
                  <c:v>0.94643500000000003</c:v>
                </c:pt>
                <c:pt idx="283">
                  <c:v>0.94581099999999996</c:v>
                </c:pt>
                <c:pt idx="284">
                  <c:v>0.94659499999999996</c:v>
                </c:pt>
                <c:pt idx="285">
                  <c:v>0.94716400000000001</c:v>
                </c:pt>
                <c:pt idx="286">
                  <c:v>0.94705099999999998</c:v>
                </c:pt>
                <c:pt idx="287">
                  <c:v>0.94791599999999998</c:v>
                </c:pt>
                <c:pt idx="288">
                  <c:v>0.94865600000000005</c:v>
                </c:pt>
                <c:pt idx="289">
                  <c:v>0.948048</c:v>
                </c:pt>
                <c:pt idx="290">
                  <c:v>0.94811800000000002</c:v>
                </c:pt>
                <c:pt idx="291">
                  <c:v>0.94846600000000003</c:v>
                </c:pt>
                <c:pt idx="292">
                  <c:v>0.94886599999999999</c:v>
                </c:pt>
                <c:pt idx="293">
                  <c:v>0.94963500000000001</c:v>
                </c:pt>
                <c:pt idx="294">
                  <c:v>0.949762</c:v>
                </c:pt>
                <c:pt idx="295">
                  <c:v>0.95008800000000004</c:v>
                </c:pt>
                <c:pt idx="296">
                  <c:v>0.949847</c:v>
                </c:pt>
                <c:pt idx="297">
                  <c:v>0.94966399999999995</c:v>
                </c:pt>
                <c:pt idx="298">
                  <c:v>0.95047400000000004</c:v>
                </c:pt>
                <c:pt idx="299">
                  <c:v>0.95094699999999999</c:v>
                </c:pt>
                <c:pt idx="300">
                  <c:v>0.95119500000000001</c:v>
                </c:pt>
              </c:numCache>
            </c:numRef>
          </c:val>
          <c:smooth val="0"/>
        </c:ser>
        <c:ser>
          <c:idx val="4"/>
          <c:order val="3"/>
          <c:tx>
            <c:strRef>
              <c:f>Sheet3!$E$1</c:f>
              <c:strCache>
                <c:ptCount val="1"/>
                <c:pt idx="0">
                  <c:v>2500_100</c:v>
                </c:pt>
              </c:strCache>
            </c:strRef>
          </c:tx>
          <c:spPr>
            <a:ln w="28575" cap="rnd">
              <a:solidFill>
                <a:schemeClr val="accent5"/>
              </a:solidFill>
              <a:round/>
            </a:ln>
            <a:effectLst/>
          </c:spPr>
          <c:marker>
            <c:symbol val="none"/>
          </c:marker>
          <c:cat>
            <c:numRef>
              <c:f>Sheet3!$A$2:$A$302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Sheet3!$E$2:$E$302</c:f>
              <c:numCache>
                <c:formatCode>General</c:formatCode>
                <c:ptCount val="301"/>
                <c:pt idx="0">
                  <c:v>5.3157999999999997E-2</c:v>
                </c:pt>
                <c:pt idx="1">
                  <c:v>4.8422E-2</c:v>
                </c:pt>
                <c:pt idx="2">
                  <c:v>5.2491000000000003E-2</c:v>
                </c:pt>
                <c:pt idx="3">
                  <c:v>5.0902000000000003E-2</c:v>
                </c:pt>
                <c:pt idx="4">
                  <c:v>5.1286999999999999E-2</c:v>
                </c:pt>
                <c:pt idx="5">
                  <c:v>5.1619999999999999E-2</c:v>
                </c:pt>
                <c:pt idx="6">
                  <c:v>4.9653999999999997E-2</c:v>
                </c:pt>
                <c:pt idx="7">
                  <c:v>4.7676000000000003E-2</c:v>
                </c:pt>
                <c:pt idx="8">
                  <c:v>4.5645999999999999E-2</c:v>
                </c:pt>
                <c:pt idx="9">
                  <c:v>4.7190999999999997E-2</c:v>
                </c:pt>
                <c:pt idx="10">
                  <c:v>5.5780999999999997E-2</c:v>
                </c:pt>
                <c:pt idx="11">
                  <c:v>6.4999000000000001E-2</c:v>
                </c:pt>
                <c:pt idx="12">
                  <c:v>6.6994999999999999E-2</c:v>
                </c:pt>
                <c:pt idx="13">
                  <c:v>6.8612000000000006E-2</c:v>
                </c:pt>
                <c:pt idx="14">
                  <c:v>6.9390999999999994E-2</c:v>
                </c:pt>
                <c:pt idx="15">
                  <c:v>7.0236999999999994E-2</c:v>
                </c:pt>
                <c:pt idx="16">
                  <c:v>7.2975999999999999E-2</c:v>
                </c:pt>
                <c:pt idx="17">
                  <c:v>7.2734999999999994E-2</c:v>
                </c:pt>
                <c:pt idx="18">
                  <c:v>7.2951000000000002E-2</c:v>
                </c:pt>
                <c:pt idx="19">
                  <c:v>7.0806999999999995E-2</c:v>
                </c:pt>
                <c:pt idx="20">
                  <c:v>7.0691000000000004E-2</c:v>
                </c:pt>
                <c:pt idx="21">
                  <c:v>7.3416999999999996E-2</c:v>
                </c:pt>
                <c:pt idx="22">
                  <c:v>8.3032999999999996E-2</c:v>
                </c:pt>
                <c:pt idx="23">
                  <c:v>8.5543999999999995E-2</c:v>
                </c:pt>
                <c:pt idx="24">
                  <c:v>8.5593000000000002E-2</c:v>
                </c:pt>
                <c:pt idx="25">
                  <c:v>9.1508999999999993E-2</c:v>
                </c:pt>
                <c:pt idx="26">
                  <c:v>9.1517000000000001E-2</c:v>
                </c:pt>
                <c:pt idx="27">
                  <c:v>9.5893000000000006E-2</c:v>
                </c:pt>
                <c:pt idx="28">
                  <c:v>9.7904000000000005E-2</c:v>
                </c:pt>
                <c:pt idx="29">
                  <c:v>0.102964</c:v>
                </c:pt>
                <c:pt idx="30">
                  <c:v>0.10567699999999999</c:v>
                </c:pt>
                <c:pt idx="31">
                  <c:v>0.10698199999999999</c:v>
                </c:pt>
                <c:pt idx="32">
                  <c:v>0.105377</c:v>
                </c:pt>
                <c:pt idx="33">
                  <c:v>0.10747</c:v>
                </c:pt>
                <c:pt idx="34">
                  <c:v>0.113515</c:v>
                </c:pt>
                <c:pt idx="35">
                  <c:v>0.115969</c:v>
                </c:pt>
                <c:pt idx="36">
                  <c:v>0.117868</c:v>
                </c:pt>
                <c:pt idx="37">
                  <c:v>0.121545</c:v>
                </c:pt>
                <c:pt idx="38">
                  <c:v>0.122581</c:v>
                </c:pt>
                <c:pt idx="39">
                  <c:v>0.125274</c:v>
                </c:pt>
                <c:pt idx="40">
                  <c:v>0.12804599999999999</c:v>
                </c:pt>
                <c:pt idx="41">
                  <c:v>0.13029099999999999</c:v>
                </c:pt>
                <c:pt idx="42">
                  <c:v>0.12939100000000001</c:v>
                </c:pt>
                <c:pt idx="43">
                  <c:v>0.12809300000000001</c:v>
                </c:pt>
                <c:pt idx="44">
                  <c:v>0.130221</c:v>
                </c:pt>
                <c:pt idx="45">
                  <c:v>0.13315199999999999</c:v>
                </c:pt>
                <c:pt idx="46">
                  <c:v>0.13373199999999999</c:v>
                </c:pt>
                <c:pt idx="47">
                  <c:v>0.13464699999999999</c:v>
                </c:pt>
                <c:pt idx="48">
                  <c:v>0.14194799999999999</c:v>
                </c:pt>
                <c:pt idx="49">
                  <c:v>0.14643800000000001</c:v>
                </c:pt>
                <c:pt idx="50">
                  <c:v>0.15381400000000001</c:v>
                </c:pt>
                <c:pt idx="51">
                  <c:v>0.16098299999999999</c:v>
                </c:pt>
                <c:pt idx="52">
                  <c:v>0.163239</c:v>
                </c:pt>
                <c:pt idx="53">
                  <c:v>0.15997</c:v>
                </c:pt>
                <c:pt idx="54">
                  <c:v>0.15805</c:v>
                </c:pt>
                <c:pt idx="55">
                  <c:v>0.15837599999999999</c:v>
                </c:pt>
                <c:pt idx="56">
                  <c:v>0.16106400000000001</c:v>
                </c:pt>
                <c:pt idx="57">
                  <c:v>0.16481999999999999</c:v>
                </c:pt>
                <c:pt idx="58">
                  <c:v>0.16825300000000001</c:v>
                </c:pt>
                <c:pt idx="59">
                  <c:v>0.171566</c:v>
                </c:pt>
                <c:pt idx="60">
                  <c:v>0.17610999999999999</c:v>
                </c:pt>
                <c:pt idx="61">
                  <c:v>0.182925</c:v>
                </c:pt>
                <c:pt idx="62">
                  <c:v>0.19003999999999999</c:v>
                </c:pt>
                <c:pt idx="63">
                  <c:v>0.191522</c:v>
                </c:pt>
                <c:pt idx="64">
                  <c:v>0.18976100000000001</c:v>
                </c:pt>
                <c:pt idx="65">
                  <c:v>0.186034</c:v>
                </c:pt>
                <c:pt idx="66">
                  <c:v>0.18615899999999999</c:v>
                </c:pt>
                <c:pt idx="67">
                  <c:v>0.192078</c:v>
                </c:pt>
                <c:pt idx="68">
                  <c:v>0.19603699999999999</c:v>
                </c:pt>
                <c:pt idx="69">
                  <c:v>0.202931</c:v>
                </c:pt>
                <c:pt idx="70">
                  <c:v>0.20643500000000001</c:v>
                </c:pt>
                <c:pt idx="71">
                  <c:v>0.210123</c:v>
                </c:pt>
                <c:pt idx="72">
                  <c:v>0.21413299999999999</c:v>
                </c:pt>
                <c:pt idx="73">
                  <c:v>0.21896499999999999</c:v>
                </c:pt>
                <c:pt idx="74">
                  <c:v>0.222108</c:v>
                </c:pt>
                <c:pt idx="75">
                  <c:v>0.222577</c:v>
                </c:pt>
                <c:pt idx="76">
                  <c:v>0.220634</c:v>
                </c:pt>
                <c:pt idx="77">
                  <c:v>0.223493</c:v>
                </c:pt>
                <c:pt idx="78">
                  <c:v>0.223359</c:v>
                </c:pt>
                <c:pt idx="79">
                  <c:v>0.22442899999999999</c:v>
                </c:pt>
                <c:pt idx="80">
                  <c:v>0.22883300000000001</c:v>
                </c:pt>
                <c:pt idx="81">
                  <c:v>0.23471900000000001</c:v>
                </c:pt>
                <c:pt idx="82">
                  <c:v>0.23923900000000001</c:v>
                </c:pt>
                <c:pt idx="83">
                  <c:v>0.244339</c:v>
                </c:pt>
                <c:pt idx="84">
                  <c:v>0.25315100000000001</c:v>
                </c:pt>
                <c:pt idx="85">
                  <c:v>0.25398100000000001</c:v>
                </c:pt>
                <c:pt idx="86">
                  <c:v>0.25028099999999998</c:v>
                </c:pt>
                <c:pt idx="87">
                  <c:v>0.25237700000000002</c:v>
                </c:pt>
                <c:pt idx="88">
                  <c:v>0.25250499999999998</c:v>
                </c:pt>
                <c:pt idx="89">
                  <c:v>0.25429400000000002</c:v>
                </c:pt>
                <c:pt idx="90">
                  <c:v>0.257859</c:v>
                </c:pt>
                <c:pt idx="91">
                  <c:v>0.26160099999999997</c:v>
                </c:pt>
                <c:pt idx="92">
                  <c:v>0.26671099999999998</c:v>
                </c:pt>
                <c:pt idx="93">
                  <c:v>0.272318</c:v>
                </c:pt>
                <c:pt idx="94">
                  <c:v>0.276478</c:v>
                </c:pt>
                <c:pt idx="95">
                  <c:v>0.27818900000000002</c:v>
                </c:pt>
                <c:pt idx="96">
                  <c:v>0.27959000000000001</c:v>
                </c:pt>
                <c:pt idx="97">
                  <c:v>0.28253400000000001</c:v>
                </c:pt>
                <c:pt idx="98">
                  <c:v>0.28230499999999997</c:v>
                </c:pt>
                <c:pt idx="99">
                  <c:v>0.28377799999999997</c:v>
                </c:pt>
                <c:pt idx="100">
                  <c:v>0.29080600000000001</c:v>
                </c:pt>
                <c:pt idx="101">
                  <c:v>0.28995900000000002</c:v>
                </c:pt>
                <c:pt idx="102">
                  <c:v>0.292153</c:v>
                </c:pt>
                <c:pt idx="103">
                  <c:v>0.29323900000000003</c:v>
                </c:pt>
                <c:pt idx="104">
                  <c:v>0.29831999999999997</c:v>
                </c:pt>
                <c:pt idx="105">
                  <c:v>0.305979</c:v>
                </c:pt>
                <c:pt idx="106">
                  <c:v>0.30936399999999997</c:v>
                </c:pt>
                <c:pt idx="107">
                  <c:v>0.31326700000000002</c:v>
                </c:pt>
                <c:pt idx="108">
                  <c:v>0.31666800000000001</c:v>
                </c:pt>
                <c:pt idx="109">
                  <c:v>0.31859799999999999</c:v>
                </c:pt>
                <c:pt idx="110">
                  <c:v>0.320741</c:v>
                </c:pt>
                <c:pt idx="111">
                  <c:v>0.323129</c:v>
                </c:pt>
                <c:pt idx="112">
                  <c:v>0.32691700000000001</c:v>
                </c:pt>
                <c:pt idx="113">
                  <c:v>0.33184200000000003</c:v>
                </c:pt>
                <c:pt idx="114">
                  <c:v>0.33493699999999998</c:v>
                </c:pt>
                <c:pt idx="115">
                  <c:v>0.33975</c:v>
                </c:pt>
                <c:pt idx="116">
                  <c:v>0.34188000000000002</c:v>
                </c:pt>
                <c:pt idx="117">
                  <c:v>0.34361900000000001</c:v>
                </c:pt>
                <c:pt idx="118">
                  <c:v>0.347775</c:v>
                </c:pt>
                <c:pt idx="119">
                  <c:v>0.34858800000000001</c:v>
                </c:pt>
                <c:pt idx="120">
                  <c:v>0.35180099999999997</c:v>
                </c:pt>
                <c:pt idx="121">
                  <c:v>0.35364099999999998</c:v>
                </c:pt>
                <c:pt idx="122">
                  <c:v>0.35472199999999998</c:v>
                </c:pt>
                <c:pt idx="123">
                  <c:v>0.35797800000000002</c:v>
                </c:pt>
                <c:pt idx="124">
                  <c:v>0.36342600000000003</c:v>
                </c:pt>
                <c:pt idx="125">
                  <c:v>0.367093</c:v>
                </c:pt>
                <c:pt idx="126">
                  <c:v>0.37002600000000002</c:v>
                </c:pt>
                <c:pt idx="127">
                  <c:v>0.374718</c:v>
                </c:pt>
                <c:pt idx="128">
                  <c:v>0.378222</c:v>
                </c:pt>
                <c:pt idx="129">
                  <c:v>0.38198100000000001</c:v>
                </c:pt>
                <c:pt idx="130">
                  <c:v>0.384878</c:v>
                </c:pt>
                <c:pt idx="131">
                  <c:v>0.38450000000000001</c:v>
                </c:pt>
                <c:pt idx="132">
                  <c:v>0.38712000000000002</c:v>
                </c:pt>
                <c:pt idx="133">
                  <c:v>0.38884600000000002</c:v>
                </c:pt>
                <c:pt idx="134">
                  <c:v>0.39093899999999998</c:v>
                </c:pt>
                <c:pt idx="135">
                  <c:v>0.39509100000000003</c:v>
                </c:pt>
                <c:pt idx="136">
                  <c:v>0.40080900000000003</c:v>
                </c:pt>
                <c:pt idx="137">
                  <c:v>0.40715499999999999</c:v>
                </c:pt>
                <c:pt idx="138">
                  <c:v>0.41149000000000002</c:v>
                </c:pt>
                <c:pt idx="139">
                  <c:v>0.41359899999999999</c:v>
                </c:pt>
                <c:pt idx="140">
                  <c:v>0.41597000000000001</c:v>
                </c:pt>
                <c:pt idx="141">
                  <c:v>0.41772799999999999</c:v>
                </c:pt>
                <c:pt idx="142">
                  <c:v>0.41773399999999999</c:v>
                </c:pt>
                <c:pt idx="143">
                  <c:v>0.41834100000000002</c:v>
                </c:pt>
                <c:pt idx="144">
                  <c:v>0.42062500000000003</c:v>
                </c:pt>
                <c:pt idx="145">
                  <c:v>0.42215900000000001</c:v>
                </c:pt>
                <c:pt idx="146">
                  <c:v>0.42569699999999999</c:v>
                </c:pt>
                <c:pt idx="147">
                  <c:v>0.43507800000000002</c:v>
                </c:pt>
                <c:pt idx="148">
                  <c:v>0.43959599999999999</c:v>
                </c:pt>
                <c:pt idx="149">
                  <c:v>0.44237100000000001</c:v>
                </c:pt>
                <c:pt idx="150">
                  <c:v>0.444332</c:v>
                </c:pt>
                <c:pt idx="151">
                  <c:v>0.44909100000000002</c:v>
                </c:pt>
                <c:pt idx="152">
                  <c:v>0.44944400000000001</c:v>
                </c:pt>
                <c:pt idx="153">
                  <c:v>0.44758900000000001</c:v>
                </c:pt>
                <c:pt idx="154">
                  <c:v>0.44967000000000001</c:v>
                </c:pt>
                <c:pt idx="155">
                  <c:v>0.45165499999999997</c:v>
                </c:pt>
                <c:pt idx="156">
                  <c:v>0.45559100000000002</c:v>
                </c:pt>
                <c:pt idx="157">
                  <c:v>0.45973599999999998</c:v>
                </c:pt>
                <c:pt idx="158">
                  <c:v>0.46468500000000001</c:v>
                </c:pt>
                <c:pt idx="159">
                  <c:v>0.46898299999999998</c:v>
                </c:pt>
                <c:pt idx="160">
                  <c:v>0.47160099999999999</c:v>
                </c:pt>
                <c:pt idx="161">
                  <c:v>0.47421799999999997</c:v>
                </c:pt>
                <c:pt idx="162">
                  <c:v>0.476711</c:v>
                </c:pt>
                <c:pt idx="163">
                  <c:v>0.47917300000000002</c:v>
                </c:pt>
                <c:pt idx="164">
                  <c:v>0.479995</c:v>
                </c:pt>
                <c:pt idx="165">
                  <c:v>0.48373100000000002</c:v>
                </c:pt>
                <c:pt idx="166">
                  <c:v>0.48530200000000001</c:v>
                </c:pt>
                <c:pt idx="167">
                  <c:v>0.49061700000000003</c:v>
                </c:pt>
                <c:pt idx="168">
                  <c:v>0.49378499999999997</c:v>
                </c:pt>
                <c:pt idx="169">
                  <c:v>0.49780999999999997</c:v>
                </c:pt>
                <c:pt idx="170">
                  <c:v>0.49938700000000003</c:v>
                </c:pt>
                <c:pt idx="171">
                  <c:v>0.50079399999999996</c:v>
                </c:pt>
                <c:pt idx="172">
                  <c:v>0.50585100000000005</c:v>
                </c:pt>
                <c:pt idx="173">
                  <c:v>0.50668299999999999</c:v>
                </c:pt>
                <c:pt idx="174">
                  <c:v>0.50970599999999999</c:v>
                </c:pt>
                <c:pt idx="175">
                  <c:v>0.50795999999999997</c:v>
                </c:pt>
                <c:pt idx="176">
                  <c:v>0.50967899999999999</c:v>
                </c:pt>
                <c:pt idx="177">
                  <c:v>0.51374200000000003</c:v>
                </c:pt>
                <c:pt idx="178">
                  <c:v>0.51637999999999995</c:v>
                </c:pt>
                <c:pt idx="179">
                  <c:v>0.52107999999999999</c:v>
                </c:pt>
                <c:pt idx="180">
                  <c:v>0.52499099999999999</c:v>
                </c:pt>
                <c:pt idx="181">
                  <c:v>0.52858099999999997</c:v>
                </c:pt>
                <c:pt idx="182">
                  <c:v>0.52991299999999997</c:v>
                </c:pt>
                <c:pt idx="183">
                  <c:v>0.532443</c:v>
                </c:pt>
                <c:pt idx="184">
                  <c:v>0.53462399999999999</c:v>
                </c:pt>
                <c:pt idx="185">
                  <c:v>0.53741000000000005</c:v>
                </c:pt>
                <c:pt idx="186">
                  <c:v>0.53999200000000003</c:v>
                </c:pt>
                <c:pt idx="187">
                  <c:v>0.54432400000000003</c:v>
                </c:pt>
                <c:pt idx="188">
                  <c:v>0.54624899999999998</c:v>
                </c:pt>
                <c:pt idx="189">
                  <c:v>0.55184299999999997</c:v>
                </c:pt>
                <c:pt idx="190">
                  <c:v>0.55347900000000005</c:v>
                </c:pt>
                <c:pt idx="191">
                  <c:v>0.55457699999999999</c:v>
                </c:pt>
                <c:pt idx="192">
                  <c:v>0.55656399999999995</c:v>
                </c:pt>
                <c:pt idx="193">
                  <c:v>0.55960200000000004</c:v>
                </c:pt>
                <c:pt idx="194">
                  <c:v>0.56084299999999998</c:v>
                </c:pt>
                <c:pt idx="195">
                  <c:v>0.56190399999999996</c:v>
                </c:pt>
                <c:pt idx="196">
                  <c:v>0.562971</c:v>
                </c:pt>
                <c:pt idx="197">
                  <c:v>0.56889299999999998</c:v>
                </c:pt>
                <c:pt idx="198">
                  <c:v>0.570496</c:v>
                </c:pt>
                <c:pt idx="199">
                  <c:v>0.57186700000000001</c:v>
                </c:pt>
                <c:pt idx="200">
                  <c:v>0.57217799999999996</c:v>
                </c:pt>
                <c:pt idx="201">
                  <c:v>0.57571700000000003</c:v>
                </c:pt>
                <c:pt idx="202">
                  <c:v>0.57819799999999999</c:v>
                </c:pt>
                <c:pt idx="203">
                  <c:v>0.57904500000000003</c:v>
                </c:pt>
                <c:pt idx="204">
                  <c:v>0.58180600000000005</c:v>
                </c:pt>
                <c:pt idx="205">
                  <c:v>0.58615499999999998</c:v>
                </c:pt>
                <c:pt idx="206">
                  <c:v>0.58706100000000006</c:v>
                </c:pt>
                <c:pt idx="207">
                  <c:v>0.59279000000000004</c:v>
                </c:pt>
                <c:pt idx="208">
                  <c:v>0.59389400000000003</c:v>
                </c:pt>
                <c:pt idx="209">
                  <c:v>0.59535700000000003</c:v>
                </c:pt>
                <c:pt idx="210">
                  <c:v>0.59936999999999996</c:v>
                </c:pt>
                <c:pt idx="211">
                  <c:v>0.60027799999999998</c:v>
                </c:pt>
                <c:pt idx="212">
                  <c:v>0.60241</c:v>
                </c:pt>
                <c:pt idx="213">
                  <c:v>0.60402800000000001</c:v>
                </c:pt>
                <c:pt idx="214">
                  <c:v>0.60390200000000005</c:v>
                </c:pt>
                <c:pt idx="215">
                  <c:v>0.60698799999999997</c:v>
                </c:pt>
                <c:pt idx="216">
                  <c:v>0.61033499999999996</c:v>
                </c:pt>
                <c:pt idx="217">
                  <c:v>0.61309599999999997</c:v>
                </c:pt>
                <c:pt idx="218">
                  <c:v>0.61521000000000003</c:v>
                </c:pt>
                <c:pt idx="219">
                  <c:v>0.61570199999999997</c:v>
                </c:pt>
                <c:pt idx="220">
                  <c:v>0.61783100000000002</c:v>
                </c:pt>
                <c:pt idx="221">
                  <c:v>0.61934599999999995</c:v>
                </c:pt>
                <c:pt idx="222">
                  <c:v>0.62237900000000002</c:v>
                </c:pt>
                <c:pt idx="223">
                  <c:v>0.62496700000000005</c:v>
                </c:pt>
                <c:pt idx="224">
                  <c:v>0.625614</c:v>
                </c:pt>
                <c:pt idx="225">
                  <c:v>0.62626400000000004</c:v>
                </c:pt>
                <c:pt idx="226">
                  <c:v>0.63120399999999999</c:v>
                </c:pt>
                <c:pt idx="227">
                  <c:v>0.63511600000000001</c:v>
                </c:pt>
                <c:pt idx="228">
                  <c:v>0.63566800000000001</c:v>
                </c:pt>
                <c:pt idx="229">
                  <c:v>0.63655300000000004</c:v>
                </c:pt>
                <c:pt idx="230">
                  <c:v>0.63943799999999995</c:v>
                </c:pt>
                <c:pt idx="231">
                  <c:v>0.64110400000000001</c:v>
                </c:pt>
                <c:pt idx="232">
                  <c:v>0.64272099999999999</c:v>
                </c:pt>
                <c:pt idx="233">
                  <c:v>0.64588100000000004</c:v>
                </c:pt>
                <c:pt idx="234">
                  <c:v>0.64532400000000001</c:v>
                </c:pt>
                <c:pt idx="235">
                  <c:v>0.64902099999999996</c:v>
                </c:pt>
                <c:pt idx="236">
                  <c:v>0.649451</c:v>
                </c:pt>
                <c:pt idx="237">
                  <c:v>0.65379799999999999</c:v>
                </c:pt>
                <c:pt idx="238">
                  <c:v>0.65526799999999996</c:v>
                </c:pt>
                <c:pt idx="239">
                  <c:v>0.65806500000000001</c:v>
                </c:pt>
                <c:pt idx="240">
                  <c:v>0.65961899999999996</c:v>
                </c:pt>
                <c:pt idx="241">
                  <c:v>0.66237199999999996</c:v>
                </c:pt>
                <c:pt idx="242">
                  <c:v>0.66157600000000005</c:v>
                </c:pt>
                <c:pt idx="243">
                  <c:v>0.66393500000000005</c:v>
                </c:pt>
                <c:pt idx="244">
                  <c:v>0.66528900000000002</c:v>
                </c:pt>
                <c:pt idx="245">
                  <c:v>0.66882699999999995</c:v>
                </c:pt>
                <c:pt idx="246">
                  <c:v>0.67125500000000005</c:v>
                </c:pt>
                <c:pt idx="247">
                  <c:v>0.67396500000000004</c:v>
                </c:pt>
                <c:pt idx="248">
                  <c:v>0.67519399999999996</c:v>
                </c:pt>
                <c:pt idx="249">
                  <c:v>0.67540299999999998</c:v>
                </c:pt>
                <c:pt idx="250">
                  <c:v>0.67379699999999998</c:v>
                </c:pt>
                <c:pt idx="251">
                  <c:v>0.67850299999999997</c:v>
                </c:pt>
                <c:pt idx="252">
                  <c:v>0.679813</c:v>
                </c:pt>
                <c:pt idx="253">
                  <c:v>0.68090600000000001</c:v>
                </c:pt>
                <c:pt idx="254">
                  <c:v>0.68102799999999997</c:v>
                </c:pt>
                <c:pt idx="255">
                  <c:v>0.683612</c:v>
                </c:pt>
                <c:pt idx="256">
                  <c:v>0.68503999999999998</c:v>
                </c:pt>
                <c:pt idx="257">
                  <c:v>0.68747199999999997</c:v>
                </c:pt>
                <c:pt idx="258">
                  <c:v>0.68845199999999995</c:v>
                </c:pt>
                <c:pt idx="259">
                  <c:v>0.69031600000000004</c:v>
                </c:pt>
                <c:pt idx="260">
                  <c:v>0.69048100000000001</c:v>
                </c:pt>
                <c:pt idx="261">
                  <c:v>0.69362000000000001</c:v>
                </c:pt>
                <c:pt idx="262">
                  <c:v>0.69568099999999999</c:v>
                </c:pt>
                <c:pt idx="263">
                  <c:v>0.69622700000000004</c:v>
                </c:pt>
                <c:pt idx="264">
                  <c:v>0.69850500000000004</c:v>
                </c:pt>
                <c:pt idx="265">
                  <c:v>0.69934600000000002</c:v>
                </c:pt>
                <c:pt idx="266">
                  <c:v>0.70172699999999999</c:v>
                </c:pt>
                <c:pt idx="267">
                  <c:v>0.703017</c:v>
                </c:pt>
                <c:pt idx="268">
                  <c:v>0.70445800000000003</c:v>
                </c:pt>
                <c:pt idx="269">
                  <c:v>0.70516599999999996</c:v>
                </c:pt>
                <c:pt idx="270">
                  <c:v>0.70622600000000002</c:v>
                </c:pt>
                <c:pt idx="271">
                  <c:v>0.70791700000000002</c:v>
                </c:pt>
                <c:pt idx="272">
                  <c:v>0.70934399999999997</c:v>
                </c:pt>
                <c:pt idx="273">
                  <c:v>0.71095200000000003</c:v>
                </c:pt>
                <c:pt idx="274">
                  <c:v>0.71020099999999997</c:v>
                </c:pt>
                <c:pt idx="275">
                  <c:v>0.70926299999999998</c:v>
                </c:pt>
                <c:pt idx="276">
                  <c:v>0.71254200000000001</c:v>
                </c:pt>
                <c:pt idx="277">
                  <c:v>0.71628400000000003</c:v>
                </c:pt>
                <c:pt idx="278">
                  <c:v>0.71797599999999995</c:v>
                </c:pt>
                <c:pt idx="279">
                  <c:v>0.71853400000000001</c:v>
                </c:pt>
                <c:pt idx="280">
                  <c:v>0.71949099999999999</c:v>
                </c:pt>
                <c:pt idx="281">
                  <c:v>0.72102299999999997</c:v>
                </c:pt>
                <c:pt idx="282">
                  <c:v>0.72258100000000003</c:v>
                </c:pt>
                <c:pt idx="283">
                  <c:v>0.72569300000000003</c:v>
                </c:pt>
                <c:pt idx="284">
                  <c:v>0.72561399999999998</c:v>
                </c:pt>
                <c:pt idx="285">
                  <c:v>0.72838999999999998</c:v>
                </c:pt>
                <c:pt idx="286">
                  <c:v>0.72968699999999997</c:v>
                </c:pt>
                <c:pt idx="287">
                  <c:v>0.73252200000000001</c:v>
                </c:pt>
                <c:pt idx="288">
                  <c:v>0.73383600000000004</c:v>
                </c:pt>
                <c:pt idx="289">
                  <c:v>0.73604999999999998</c:v>
                </c:pt>
                <c:pt idx="290">
                  <c:v>0.73603099999999999</c:v>
                </c:pt>
                <c:pt idx="291">
                  <c:v>0.73768299999999998</c:v>
                </c:pt>
                <c:pt idx="292">
                  <c:v>0.73769399999999996</c:v>
                </c:pt>
                <c:pt idx="293">
                  <c:v>0.73868500000000004</c:v>
                </c:pt>
                <c:pt idx="294">
                  <c:v>0.74020600000000003</c:v>
                </c:pt>
                <c:pt idx="295">
                  <c:v>0.74227399999999999</c:v>
                </c:pt>
                <c:pt idx="296">
                  <c:v>0.74355599999999999</c:v>
                </c:pt>
                <c:pt idx="297">
                  <c:v>0.74678699999999998</c:v>
                </c:pt>
                <c:pt idx="298">
                  <c:v>0.74641100000000005</c:v>
                </c:pt>
                <c:pt idx="299">
                  <c:v>0.74506300000000003</c:v>
                </c:pt>
                <c:pt idx="300">
                  <c:v>0.74486799999999997</c:v>
                </c:pt>
              </c:numCache>
            </c:numRef>
          </c:val>
          <c:smooth val="0"/>
        </c:ser>
        <c:ser>
          <c:idx val="5"/>
          <c:order val="4"/>
          <c:tx>
            <c:strRef>
              <c:f>Sheet3!$F$1</c:f>
              <c:strCache>
                <c:ptCount val="1"/>
                <c:pt idx="0">
                  <c:v>2500_150</c:v>
                </c:pt>
              </c:strCache>
            </c:strRef>
          </c:tx>
          <c:spPr>
            <a:ln w="28575" cap="rnd">
              <a:solidFill>
                <a:schemeClr val="accent6"/>
              </a:solidFill>
              <a:round/>
            </a:ln>
            <a:effectLst/>
          </c:spPr>
          <c:marker>
            <c:symbol val="none"/>
          </c:marker>
          <c:cat>
            <c:numRef>
              <c:f>Sheet3!$A$2:$A$302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Sheet3!$F$2:$F$302</c:f>
              <c:numCache>
                <c:formatCode>General</c:formatCode>
                <c:ptCount val="301"/>
                <c:pt idx="0">
                  <c:v>4.4882999999999999E-2</c:v>
                </c:pt>
                <c:pt idx="1">
                  <c:v>6.9506999999999999E-2</c:v>
                </c:pt>
                <c:pt idx="2">
                  <c:v>7.1365999999999999E-2</c:v>
                </c:pt>
                <c:pt idx="3">
                  <c:v>7.0845000000000005E-2</c:v>
                </c:pt>
                <c:pt idx="4">
                  <c:v>7.1139999999999995E-2</c:v>
                </c:pt>
                <c:pt idx="5">
                  <c:v>6.9367999999999999E-2</c:v>
                </c:pt>
                <c:pt idx="6">
                  <c:v>6.5636E-2</c:v>
                </c:pt>
                <c:pt idx="7">
                  <c:v>6.4143000000000006E-2</c:v>
                </c:pt>
                <c:pt idx="8">
                  <c:v>6.4805000000000001E-2</c:v>
                </c:pt>
                <c:pt idx="9">
                  <c:v>6.9344000000000003E-2</c:v>
                </c:pt>
                <c:pt idx="10">
                  <c:v>7.5461E-2</c:v>
                </c:pt>
                <c:pt idx="11">
                  <c:v>8.2680000000000003E-2</c:v>
                </c:pt>
                <c:pt idx="12">
                  <c:v>9.1203000000000006E-2</c:v>
                </c:pt>
                <c:pt idx="13">
                  <c:v>0.10470699999999999</c:v>
                </c:pt>
                <c:pt idx="14">
                  <c:v>0.113623</c:v>
                </c:pt>
                <c:pt idx="15">
                  <c:v>0.11761099999999999</c:v>
                </c:pt>
                <c:pt idx="16">
                  <c:v>0.126111</c:v>
                </c:pt>
                <c:pt idx="17">
                  <c:v>0.13132199999999999</c:v>
                </c:pt>
                <c:pt idx="18">
                  <c:v>0.13264100000000001</c:v>
                </c:pt>
                <c:pt idx="19">
                  <c:v>0.13292799999999999</c:v>
                </c:pt>
                <c:pt idx="20">
                  <c:v>0.13342399999999999</c:v>
                </c:pt>
                <c:pt idx="21">
                  <c:v>0.142647</c:v>
                </c:pt>
                <c:pt idx="22">
                  <c:v>0.152781</c:v>
                </c:pt>
                <c:pt idx="23">
                  <c:v>0.17020299999999999</c:v>
                </c:pt>
                <c:pt idx="24">
                  <c:v>0.17888699999999999</c:v>
                </c:pt>
                <c:pt idx="25">
                  <c:v>0.184359</c:v>
                </c:pt>
                <c:pt idx="26">
                  <c:v>0.19103600000000001</c:v>
                </c:pt>
                <c:pt idx="27">
                  <c:v>0.19831199999999999</c:v>
                </c:pt>
                <c:pt idx="28">
                  <c:v>0.208591</c:v>
                </c:pt>
                <c:pt idx="29">
                  <c:v>0.22129499999999999</c:v>
                </c:pt>
                <c:pt idx="30">
                  <c:v>0.22741900000000001</c:v>
                </c:pt>
                <c:pt idx="31">
                  <c:v>0.23132800000000001</c:v>
                </c:pt>
                <c:pt idx="32">
                  <c:v>0.230161</c:v>
                </c:pt>
                <c:pt idx="33">
                  <c:v>0.23772199999999999</c:v>
                </c:pt>
                <c:pt idx="34">
                  <c:v>0.24929799999999999</c:v>
                </c:pt>
                <c:pt idx="35">
                  <c:v>0.26388</c:v>
                </c:pt>
                <c:pt idx="36">
                  <c:v>0.28518100000000002</c:v>
                </c:pt>
                <c:pt idx="37">
                  <c:v>0.300514</c:v>
                </c:pt>
                <c:pt idx="38">
                  <c:v>0.31113600000000002</c:v>
                </c:pt>
                <c:pt idx="39">
                  <c:v>0.31582199999999999</c:v>
                </c:pt>
                <c:pt idx="40">
                  <c:v>0.32040299999999999</c:v>
                </c:pt>
                <c:pt idx="41">
                  <c:v>0.32316400000000001</c:v>
                </c:pt>
                <c:pt idx="42">
                  <c:v>0.32544499999999998</c:v>
                </c:pt>
                <c:pt idx="43">
                  <c:v>0.33207599999999998</c:v>
                </c:pt>
                <c:pt idx="44">
                  <c:v>0.34297899999999998</c:v>
                </c:pt>
                <c:pt idx="45">
                  <c:v>0.35830200000000001</c:v>
                </c:pt>
                <c:pt idx="46">
                  <c:v>0.36860900000000002</c:v>
                </c:pt>
                <c:pt idx="47">
                  <c:v>0.37461100000000003</c:v>
                </c:pt>
                <c:pt idx="48">
                  <c:v>0.38373499999999999</c:v>
                </c:pt>
                <c:pt idx="49">
                  <c:v>0.39771499999999999</c:v>
                </c:pt>
                <c:pt idx="50">
                  <c:v>0.40883700000000001</c:v>
                </c:pt>
                <c:pt idx="51">
                  <c:v>0.424093</c:v>
                </c:pt>
                <c:pt idx="52">
                  <c:v>0.43525700000000001</c:v>
                </c:pt>
                <c:pt idx="53">
                  <c:v>0.44155100000000003</c:v>
                </c:pt>
                <c:pt idx="54">
                  <c:v>0.44549800000000001</c:v>
                </c:pt>
                <c:pt idx="55">
                  <c:v>0.45038299999999998</c:v>
                </c:pt>
                <c:pt idx="56">
                  <c:v>0.46143099999999998</c:v>
                </c:pt>
                <c:pt idx="57">
                  <c:v>0.477186</c:v>
                </c:pt>
                <c:pt idx="58">
                  <c:v>0.49453900000000001</c:v>
                </c:pt>
                <c:pt idx="59">
                  <c:v>0.51187800000000006</c:v>
                </c:pt>
                <c:pt idx="60">
                  <c:v>0.52019400000000005</c:v>
                </c:pt>
                <c:pt idx="61">
                  <c:v>0.526474</c:v>
                </c:pt>
                <c:pt idx="62">
                  <c:v>0.52894399999999997</c:v>
                </c:pt>
                <c:pt idx="63">
                  <c:v>0.53915199999999996</c:v>
                </c:pt>
                <c:pt idx="64">
                  <c:v>0.54457100000000003</c:v>
                </c:pt>
                <c:pt idx="65">
                  <c:v>0.554253</c:v>
                </c:pt>
                <c:pt idx="66">
                  <c:v>0.564855</c:v>
                </c:pt>
                <c:pt idx="67">
                  <c:v>0.57557000000000003</c:v>
                </c:pt>
                <c:pt idx="68">
                  <c:v>0.58860599999999996</c:v>
                </c:pt>
                <c:pt idx="69">
                  <c:v>0.59370599999999996</c:v>
                </c:pt>
                <c:pt idx="70">
                  <c:v>0.60195299999999996</c:v>
                </c:pt>
                <c:pt idx="71">
                  <c:v>0.61041400000000001</c:v>
                </c:pt>
                <c:pt idx="72">
                  <c:v>0.62196499999999999</c:v>
                </c:pt>
                <c:pt idx="73">
                  <c:v>0.62962200000000001</c:v>
                </c:pt>
                <c:pt idx="74">
                  <c:v>0.64166900000000004</c:v>
                </c:pt>
                <c:pt idx="75">
                  <c:v>0.64983800000000003</c:v>
                </c:pt>
                <c:pt idx="76">
                  <c:v>0.65567500000000001</c:v>
                </c:pt>
                <c:pt idx="77">
                  <c:v>0.66219099999999997</c:v>
                </c:pt>
                <c:pt idx="78">
                  <c:v>0.67208999999999997</c:v>
                </c:pt>
                <c:pt idx="79">
                  <c:v>0.68224499999999999</c:v>
                </c:pt>
                <c:pt idx="80">
                  <c:v>0.696932</c:v>
                </c:pt>
                <c:pt idx="81">
                  <c:v>0.70483799999999996</c:v>
                </c:pt>
                <c:pt idx="82">
                  <c:v>0.71404999999999996</c:v>
                </c:pt>
                <c:pt idx="83">
                  <c:v>0.71906499999999995</c:v>
                </c:pt>
                <c:pt idx="84">
                  <c:v>0.72622699999999996</c:v>
                </c:pt>
                <c:pt idx="85">
                  <c:v>0.73118300000000003</c:v>
                </c:pt>
                <c:pt idx="86">
                  <c:v>0.74038599999999999</c:v>
                </c:pt>
                <c:pt idx="87">
                  <c:v>0.74922699999999998</c:v>
                </c:pt>
                <c:pt idx="88">
                  <c:v>0.75914700000000002</c:v>
                </c:pt>
                <c:pt idx="89">
                  <c:v>0.76535500000000001</c:v>
                </c:pt>
                <c:pt idx="90">
                  <c:v>0.76564699999999997</c:v>
                </c:pt>
                <c:pt idx="91">
                  <c:v>0.77422199999999997</c:v>
                </c:pt>
                <c:pt idx="92">
                  <c:v>0.78005599999999997</c:v>
                </c:pt>
                <c:pt idx="93">
                  <c:v>0.787157</c:v>
                </c:pt>
                <c:pt idx="94">
                  <c:v>0.79452400000000001</c:v>
                </c:pt>
                <c:pt idx="95">
                  <c:v>0.79972299999999996</c:v>
                </c:pt>
                <c:pt idx="96">
                  <c:v>0.802562</c:v>
                </c:pt>
                <c:pt idx="97">
                  <c:v>0.80601699999999998</c:v>
                </c:pt>
                <c:pt idx="98">
                  <c:v>0.81112499999999998</c:v>
                </c:pt>
                <c:pt idx="99">
                  <c:v>0.81672500000000003</c:v>
                </c:pt>
                <c:pt idx="100">
                  <c:v>0.82451200000000002</c:v>
                </c:pt>
                <c:pt idx="101">
                  <c:v>0.82934200000000002</c:v>
                </c:pt>
                <c:pt idx="102">
                  <c:v>0.83291999999999999</c:v>
                </c:pt>
                <c:pt idx="103">
                  <c:v>0.83890100000000001</c:v>
                </c:pt>
                <c:pt idx="104">
                  <c:v>0.84325700000000003</c:v>
                </c:pt>
                <c:pt idx="105">
                  <c:v>0.84589300000000001</c:v>
                </c:pt>
                <c:pt idx="106">
                  <c:v>0.84776099999999999</c:v>
                </c:pt>
                <c:pt idx="107">
                  <c:v>0.85064200000000001</c:v>
                </c:pt>
                <c:pt idx="108">
                  <c:v>0.85277000000000003</c:v>
                </c:pt>
                <c:pt idx="109">
                  <c:v>0.85760000000000003</c:v>
                </c:pt>
                <c:pt idx="110">
                  <c:v>0.86229800000000001</c:v>
                </c:pt>
                <c:pt idx="111">
                  <c:v>0.866622</c:v>
                </c:pt>
                <c:pt idx="112">
                  <c:v>0.87018799999999996</c:v>
                </c:pt>
                <c:pt idx="113">
                  <c:v>0.87285599999999997</c:v>
                </c:pt>
                <c:pt idx="114">
                  <c:v>0.87635200000000002</c:v>
                </c:pt>
                <c:pt idx="115">
                  <c:v>0.87875800000000004</c:v>
                </c:pt>
                <c:pt idx="116">
                  <c:v>0.881135</c:v>
                </c:pt>
                <c:pt idx="117">
                  <c:v>0.88476100000000002</c:v>
                </c:pt>
                <c:pt idx="118">
                  <c:v>0.88705400000000001</c:v>
                </c:pt>
                <c:pt idx="119">
                  <c:v>0.88676699999999997</c:v>
                </c:pt>
                <c:pt idx="120">
                  <c:v>0.88894600000000001</c:v>
                </c:pt>
                <c:pt idx="121">
                  <c:v>0.89149100000000003</c:v>
                </c:pt>
                <c:pt idx="122">
                  <c:v>0.89085400000000003</c:v>
                </c:pt>
                <c:pt idx="123">
                  <c:v>0.89342100000000002</c:v>
                </c:pt>
                <c:pt idx="124">
                  <c:v>0.89719099999999996</c:v>
                </c:pt>
                <c:pt idx="125">
                  <c:v>0.90154999999999996</c:v>
                </c:pt>
                <c:pt idx="126">
                  <c:v>0.90209300000000003</c:v>
                </c:pt>
                <c:pt idx="127">
                  <c:v>0.90277799999999997</c:v>
                </c:pt>
                <c:pt idx="128">
                  <c:v>0.90311699999999995</c:v>
                </c:pt>
                <c:pt idx="129">
                  <c:v>0.90412499999999996</c:v>
                </c:pt>
                <c:pt idx="130">
                  <c:v>0.90612199999999998</c:v>
                </c:pt>
                <c:pt idx="131">
                  <c:v>0.90727999999999998</c:v>
                </c:pt>
                <c:pt idx="132">
                  <c:v>0.91301299999999996</c:v>
                </c:pt>
                <c:pt idx="133">
                  <c:v>0.913601</c:v>
                </c:pt>
                <c:pt idx="134">
                  <c:v>0.91666400000000003</c:v>
                </c:pt>
                <c:pt idx="135">
                  <c:v>0.91844099999999995</c:v>
                </c:pt>
                <c:pt idx="136">
                  <c:v>0.91995400000000005</c:v>
                </c:pt>
                <c:pt idx="137">
                  <c:v>0.92073499999999997</c:v>
                </c:pt>
                <c:pt idx="138">
                  <c:v>0.92242199999999996</c:v>
                </c:pt>
                <c:pt idx="139">
                  <c:v>0.92270700000000005</c:v>
                </c:pt>
                <c:pt idx="140">
                  <c:v>0.92349300000000001</c:v>
                </c:pt>
                <c:pt idx="141">
                  <c:v>0.92415800000000004</c:v>
                </c:pt>
                <c:pt idx="142">
                  <c:v>0.92516200000000004</c:v>
                </c:pt>
                <c:pt idx="143">
                  <c:v>0.92571499999999995</c:v>
                </c:pt>
                <c:pt idx="144">
                  <c:v>0.926512</c:v>
                </c:pt>
                <c:pt idx="145">
                  <c:v>0.92722800000000005</c:v>
                </c:pt>
                <c:pt idx="146">
                  <c:v>0.92747900000000005</c:v>
                </c:pt>
                <c:pt idx="147">
                  <c:v>0.92919499999999999</c:v>
                </c:pt>
                <c:pt idx="148">
                  <c:v>0.92993499999999996</c:v>
                </c:pt>
                <c:pt idx="149">
                  <c:v>0.93050100000000002</c:v>
                </c:pt>
                <c:pt idx="150">
                  <c:v>0.93109900000000001</c:v>
                </c:pt>
                <c:pt idx="151">
                  <c:v>0.93007399999999996</c:v>
                </c:pt>
                <c:pt idx="152">
                  <c:v>0.93152400000000002</c:v>
                </c:pt>
                <c:pt idx="153">
                  <c:v>0.931199</c:v>
                </c:pt>
                <c:pt idx="154">
                  <c:v>0.93272200000000005</c:v>
                </c:pt>
                <c:pt idx="155">
                  <c:v>0.93386800000000003</c:v>
                </c:pt>
                <c:pt idx="156">
                  <c:v>0.93388400000000005</c:v>
                </c:pt>
                <c:pt idx="157">
                  <c:v>0.93534200000000001</c:v>
                </c:pt>
                <c:pt idx="158">
                  <c:v>0.93575399999999997</c:v>
                </c:pt>
                <c:pt idx="159">
                  <c:v>0.93703199999999998</c:v>
                </c:pt>
                <c:pt idx="160">
                  <c:v>0.93722300000000003</c:v>
                </c:pt>
                <c:pt idx="161">
                  <c:v>0.93640000000000001</c:v>
                </c:pt>
                <c:pt idx="162">
                  <c:v>0.93704699999999996</c:v>
                </c:pt>
                <c:pt idx="163">
                  <c:v>0.93758200000000003</c:v>
                </c:pt>
                <c:pt idx="164">
                  <c:v>0.93864099999999995</c:v>
                </c:pt>
                <c:pt idx="165">
                  <c:v>0.93823500000000004</c:v>
                </c:pt>
                <c:pt idx="166">
                  <c:v>0.93989299999999998</c:v>
                </c:pt>
                <c:pt idx="167">
                  <c:v>0.93960299999999997</c:v>
                </c:pt>
                <c:pt idx="168">
                  <c:v>0.94087100000000001</c:v>
                </c:pt>
                <c:pt idx="169">
                  <c:v>0.93966899999999998</c:v>
                </c:pt>
                <c:pt idx="170">
                  <c:v>0.93975200000000003</c:v>
                </c:pt>
                <c:pt idx="171">
                  <c:v>0.94082600000000005</c:v>
                </c:pt>
                <c:pt idx="172">
                  <c:v>0.941492</c:v>
                </c:pt>
                <c:pt idx="173">
                  <c:v>0.94081099999999995</c:v>
                </c:pt>
                <c:pt idx="174">
                  <c:v>0.94175500000000001</c:v>
                </c:pt>
                <c:pt idx="175">
                  <c:v>0.94275399999999998</c:v>
                </c:pt>
                <c:pt idx="176">
                  <c:v>0.94164800000000004</c:v>
                </c:pt>
                <c:pt idx="177">
                  <c:v>0.94140800000000002</c:v>
                </c:pt>
                <c:pt idx="178">
                  <c:v>0.94237899999999997</c:v>
                </c:pt>
                <c:pt idx="179">
                  <c:v>0.94386800000000004</c:v>
                </c:pt>
                <c:pt idx="180">
                  <c:v>0.94422200000000001</c:v>
                </c:pt>
                <c:pt idx="181">
                  <c:v>0.94485799999999998</c:v>
                </c:pt>
                <c:pt idx="182">
                  <c:v>0.94523900000000005</c:v>
                </c:pt>
                <c:pt idx="183">
                  <c:v>0.94614699999999996</c:v>
                </c:pt>
                <c:pt idx="184">
                  <c:v>0.94642400000000004</c:v>
                </c:pt>
                <c:pt idx="185">
                  <c:v>0.94653100000000001</c:v>
                </c:pt>
                <c:pt idx="186">
                  <c:v>0.94647400000000004</c:v>
                </c:pt>
                <c:pt idx="187">
                  <c:v>0.94649499999999998</c:v>
                </c:pt>
                <c:pt idx="188">
                  <c:v>0.94676800000000005</c:v>
                </c:pt>
                <c:pt idx="189">
                  <c:v>0.94749700000000003</c:v>
                </c:pt>
                <c:pt idx="190">
                  <c:v>0.94689999999999996</c:v>
                </c:pt>
                <c:pt idx="191">
                  <c:v>0.94732899999999998</c:v>
                </c:pt>
                <c:pt idx="192">
                  <c:v>0.94797600000000004</c:v>
                </c:pt>
                <c:pt idx="193">
                  <c:v>0.94804500000000003</c:v>
                </c:pt>
                <c:pt idx="194">
                  <c:v>0.94811699999999999</c:v>
                </c:pt>
                <c:pt idx="195">
                  <c:v>0.94851099999999999</c:v>
                </c:pt>
                <c:pt idx="196">
                  <c:v>0.94868200000000003</c:v>
                </c:pt>
                <c:pt idx="197">
                  <c:v>0.94890799999999997</c:v>
                </c:pt>
                <c:pt idx="198">
                  <c:v>0.94869199999999998</c:v>
                </c:pt>
                <c:pt idx="199">
                  <c:v>0.94917200000000002</c:v>
                </c:pt>
                <c:pt idx="200">
                  <c:v>0.95073700000000005</c:v>
                </c:pt>
                <c:pt idx="201">
                  <c:v>0.94967500000000005</c:v>
                </c:pt>
                <c:pt idx="202">
                  <c:v>0.94972800000000002</c:v>
                </c:pt>
                <c:pt idx="203">
                  <c:v>0.95026299999999997</c:v>
                </c:pt>
                <c:pt idx="204">
                  <c:v>0.95044700000000004</c:v>
                </c:pt>
                <c:pt idx="205">
                  <c:v>0.95079499999999995</c:v>
                </c:pt>
                <c:pt idx="206">
                  <c:v>0.95115799999999995</c:v>
                </c:pt>
                <c:pt idx="207">
                  <c:v>0.95197900000000002</c:v>
                </c:pt>
                <c:pt idx="208">
                  <c:v>0.95139099999999999</c:v>
                </c:pt>
                <c:pt idx="209">
                  <c:v>0.95182500000000003</c:v>
                </c:pt>
                <c:pt idx="210">
                  <c:v>0.95294100000000004</c:v>
                </c:pt>
                <c:pt idx="211">
                  <c:v>0.95214100000000002</c:v>
                </c:pt>
                <c:pt idx="212">
                  <c:v>0.95241399999999998</c:v>
                </c:pt>
                <c:pt idx="213">
                  <c:v>0.95334600000000003</c:v>
                </c:pt>
                <c:pt idx="214">
                  <c:v>0.95365299999999997</c:v>
                </c:pt>
                <c:pt idx="215">
                  <c:v>0.95381800000000005</c:v>
                </c:pt>
                <c:pt idx="216">
                  <c:v>0.95340199999999997</c:v>
                </c:pt>
                <c:pt idx="217">
                  <c:v>0.95375699999999997</c:v>
                </c:pt>
                <c:pt idx="218">
                  <c:v>0.95392100000000002</c:v>
                </c:pt>
                <c:pt idx="219">
                  <c:v>0.95363900000000001</c:v>
                </c:pt>
                <c:pt idx="220">
                  <c:v>0.953488</c:v>
                </c:pt>
                <c:pt idx="221">
                  <c:v>0.95430999999999999</c:v>
                </c:pt>
                <c:pt idx="222">
                  <c:v>0.95411199999999996</c:v>
                </c:pt>
                <c:pt idx="223">
                  <c:v>0.95440599999999998</c:v>
                </c:pt>
                <c:pt idx="224">
                  <c:v>0.95551900000000001</c:v>
                </c:pt>
                <c:pt idx="225">
                  <c:v>0.95572299999999999</c:v>
                </c:pt>
                <c:pt idx="226">
                  <c:v>0.955789</c:v>
                </c:pt>
                <c:pt idx="227">
                  <c:v>0.955291</c:v>
                </c:pt>
                <c:pt idx="228">
                  <c:v>0.95560599999999996</c:v>
                </c:pt>
                <c:pt idx="229">
                  <c:v>0.95546900000000001</c:v>
                </c:pt>
                <c:pt idx="230">
                  <c:v>0.95580500000000002</c:v>
                </c:pt>
                <c:pt idx="231">
                  <c:v>0.95637300000000003</c:v>
                </c:pt>
                <c:pt idx="232">
                  <c:v>0.95652499999999996</c:v>
                </c:pt>
                <c:pt idx="233">
                  <c:v>0.95631200000000005</c:v>
                </c:pt>
                <c:pt idx="234">
                  <c:v>0.95724200000000004</c:v>
                </c:pt>
                <c:pt idx="235">
                  <c:v>0.95715700000000004</c:v>
                </c:pt>
                <c:pt idx="236">
                  <c:v>0.95736200000000005</c:v>
                </c:pt>
                <c:pt idx="237">
                  <c:v>0.957372</c:v>
                </c:pt>
                <c:pt idx="238">
                  <c:v>0.95772599999999997</c:v>
                </c:pt>
                <c:pt idx="239">
                  <c:v>0.95794199999999996</c:v>
                </c:pt>
                <c:pt idx="240">
                  <c:v>0.95752199999999998</c:v>
                </c:pt>
                <c:pt idx="241">
                  <c:v>0.95787500000000003</c:v>
                </c:pt>
                <c:pt idx="242">
                  <c:v>0.95755999999999997</c:v>
                </c:pt>
                <c:pt idx="243">
                  <c:v>0.95840000000000003</c:v>
                </c:pt>
                <c:pt idx="244">
                  <c:v>0.95787900000000004</c:v>
                </c:pt>
                <c:pt idx="245">
                  <c:v>0.95801000000000003</c:v>
                </c:pt>
                <c:pt idx="246">
                  <c:v>0.95774300000000001</c:v>
                </c:pt>
                <c:pt idx="247">
                  <c:v>0.95827899999999999</c:v>
                </c:pt>
                <c:pt idx="248">
                  <c:v>0.95839399999999997</c:v>
                </c:pt>
                <c:pt idx="249">
                  <c:v>0.95879800000000004</c:v>
                </c:pt>
                <c:pt idx="250">
                  <c:v>0.96054700000000004</c:v>
                </c:pt>
                <c:pt idx="251">
                  <c:v>0.95947700000000002</c:v>
                </c:pt>
                <c:pt idx="252">
                  <c:v>0.95952300000000001</c:v>
                </c:pt>
                <c:pt idx="253">
                  <c:v>0.95979599999999998</c:v>
                </c:pt>
                <c:pt idx="254">
                  <c:v>0.95986899999999997</c:v>
                </c:pt>
                <c:pt idx="255">
                  <c:v>0.95951500000000001</c:v>
                </c:pt>
                <c:pt idx="256">
                  <c:v>0.95943500000000004</c:v>
                </c:pt>
                <c:pt idx="257">
                  <c:v>0.96014999999999995</c:v>
                </c:pt>
                <c:pt idx="258">
                  <c:v>0.95977000000000001</c:v>
                </c:pt>
                <c:pt idx="259">
                  <c:v>0.95963600000000004</c:v>
                </c:pt>
                <c:pt idx="260">
                  <c:v>0.95980399999999999</c:v>
                </c:pt>
                <c:pt idx="261">
                  <c:v>0.95990699999999995</c:v>
                </c:pt>
                <c:pt idx="262">
                  <c:v>0.95991199999999999</c:v>
                </c:pt>
                <c:pt idx="263">
                  <c:v>0.96016199999999996</c:v>
                </c:pt>
                <c:pt idx="264">
                  <c:v>0.96067100000000005</c:v>
                </c:pt>
                <c:pt idx="265">
                  <c:v>0.96134200000000003</c:v>
                </c:pt>
                <c:pt idx="266">
                  <c:v>0.96043299999999998</c:v>
                </c:pt>
                <c:pt idx="267">
                  <c:v>0.96107299999999996</c:v>
                </c:pt>
                <c:pt idx="268">
                  <c:v>0.96164400000000005</c:v>
                </c:pt>
                <c:pt idx="269">
                  <c:v>0.96121699999999999</c:v>
                </c:pt>
                <c:pt idx="270">
                  <c:v>0.96113400000000004</c:v>
                </c:pt>
                <c:pt idx="271">
                  <c:v>0.96097399999999999</c:v>
                </c:pt>
                <c:pt idx="272">
                  <c:v>0.961588</c:v>
                </c:pt>
                <c:pt idx="273">
                  <c:v>0.96105399999999996</c:v>
                </c:pt>
                <c:pt idx="274">
                  <c:v>0.96184499999999995</c:v>
                </c:pt>
                <c:pt idx="275">
                  <c:v>0.96334399999999998</c:v>
                </c:pt>
                <c:pt idx="276">
                  <c:v>0.96203399999999994</c:v>
                </c:pt>
                <c:pt idx="277">
                  <c:v>0.96213499999999996</c:v>
                </c:pt>
                <c:pt idx="278">
                  <c:v>0.96235099999999996</c:v>
                </c:pt>
                <c:pt idx="279">
                  <c:v>0.96244300000000005</c:v>
                </c:pt>
                <c:pt idx="280">
                  <c:v>0.96279999999999999</c:v>
                </c:pt>
                <c:pt idx="281">
                  <c:v>0.96246299999999996</c:v>
                </c:pt>
                <c:pt idx="282">
                  <c:v>0.96245899999999995</c:v>
                </c:pt>
                <c:pt idx="283">
                  <c:v>0.96284899999999995</c:v>
                </c:pt>
                <c:pt idx="284">
                  <c:v>0.96324699999999996</c:v>
                </c:pt>
                <c:pt idx="285">
                  <c:v>0.96327799999999997</c:v>
                </c:pt>
                <c:pt idx="286">
                  <c:v>0.96318599999999999</c:v>
                </c:pt>
                <c:pt idx="287">
                  <c:v>0.963592</c:v>
                </c:pt>
                <c:pt idx="288">
                  <c:v>0.96354200000000001</c:v>
                </c:pt>
                <c:pt idx="289">
                  <c:v>0.96355500000000005</c:v>
                </c:pt>
                <c:pt idx="290">
                  <c:v>0.96313800000000005</c:v>
                </c:pt>
                <c:pt idx="291">
                  <c:v>0.96350100000000005</c:v>
                </c:pt>
                <c:pt idx="292">
                  <c:v>0.96347899999999997</c:v>
                </c:pt>
                <c:pt idx="293">
                  <c:v>0.96369099999999996</c:v>
                </c:pt>
                <c:pt idx="294">
                  <c:v>0.96326699999999998</c:v>
                </c:pt>
                <c:pt idx="295">
                  <c:v>0.96332200000000001</c:v>
                </c:pt>
                <c:pt idx="296">
                  <c:v>0.96397200000000005</c:v>
                </c:pt>
                <c:pt idx="297">
                  <c:v>0.96414200000000005</c:v>
                </c:pt>
                <c:pt idx="298">
                  <c:v>0.96438000000000001</c:v>
                </c:pt>
                <c:pt idx="299">
                  <c:v>0.96420600000000001</c:v>
                </c:pt>
                <c:pt idx="300">
                  <c:v>0.96527799999999997</c:v>
                </c:pt>
              </c:numCache>
            </c:numRef>
          </c:val>
          <c:smooth val="0"/>
        </c:ser>
        <c:ser>
          <c:idx val="6"/>
          <c:order val="5"/>
          <c:tx>
            <c:strRef>
              <c:f>Sheet3!$G$1</c:f>
              <c:strCache>
                <c:ptCount val="1"/>
                <c:pt idx="0">
                  <c:v>2500_200</c:v>
                </c:pt>
              </c:strCache>
            </c:strRef>
          </c:tx>
          <c:spPr>
            <a:ln w="28575" cap="rnd">
              <a:solidFill>
                <a:schemeClr val="accent1">
                  <a:lumMod val="60000"/>
                </a:schemeClr>
              </a:solidFill>
              <a:round/>
            </a:ln>
            <a:effectLst/>
          </c:spPr>
          <c:marker>
            <c:symbol val="none"/>
          </c:marker>
          <c:cat>
            <c:numRef>
              <c:f>Sheet3!$A$2:$A$302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Sheet3!$G$2:$G$302</c:f>
              <c:numCache>
                <c:formatCode>General</c:formatCode>
                <c:ptCount val="301"/>
                <c:pt idx="0">
                  <c:v>6.1479999999999998E-3</c:v>
                </c:pt>
                <c:pt idx="1">
                  <c:v>8.4899000000000002E-2</c:v>
                </c:pt>
                <c:pt idx="2">
                  <c:v>8.8123000000000007E-2</c:v>
                </c:pt>
                <c:pt idx="3">
                  <c:v>8.6625999999999995E-2</c:v>
                </c:pt>
                <c:pt idx="4">
                  <c:v>8.7067000000000005E-2</c:v>
                </c:pt>
                <c:pt idx="5">
                  <c:v>8.5936999999999999E-2</c:v>
                </c:pt>
                <c:pt idx="6">
                  <c:v>8.5014000000000006E-2</c:v>
                </c:pt>
                <c:pt idx="7">
                  <c:v>8.4272E-2</c:v>
                </c:pt>
                <c:pt idx="8">
                  <c:v>8.4181000000000006E-2</c:v>
                </c:pt>
                <c:pt idx="9">
                  <c:v>8.7967000000000004E-2</c:v>
                </c:pt>
                <c:pt idx="10">
                  <c:v>9.8200999999999997E-2</c:v>
                </c:pt>
                <c:pt idx="11">
                  <c:v>0.102092</c:v>
                </c:pt>
                <c:pt idx="12">
                  <c:v>0.107003</c:v>
                </c:pt>
                <c:pt idx="13">
                  <c:v>0.109986</c:v>
                </c:pt>
                <c:pt idx="14">
                  <c:v>0.11561100000000001</c:v>
                </c:pt>
                <c:pt idx="15">
                  <c:v>0.12141299999999999</c:v>
                </c:pt>
                <c:pt idx="16">
                  <c:v>0.129299</c:v>
                </c:pt>
                <c:pt idx="17">
                  <c:v>0.134157</c:v>
                </c:pt>
                <c:pt idx="18">
                  <c:v>0.13381299999999999</c:v>
                </c:pt>
                <c:pt idx="19">
                  <c:v>0.138487</c:v>
                </c:pt>
                <c:pt idx="20">
                  <c:v>0.14203499999999999</c:v>
                </c:pt>
                <c:pt idx="21">
                  <c:v>0.14429900000000001</c:v>
                </c:pt>
                <c:pt idx="22">
                  <c:v>0.14886099999999999</c:v>
                </c:pt>
                <c:pt idx="23">
                  <c:v>0.15277099999999999</c:v>
                </c:pt>
                <c:pt idx="24">
                  <c:v>0.158357</c:v>
                </c:pt>
                <c:pt idx="25">
                  <c:v>0.16956299999999999</c:v>
                </c:pt>
                <c:pt idx="26">
                  <c:v>0.17863299999999999</c:v>
                </c:pt>
                <c:pt idx="27">
                  <c:v>0.187721</c:v>
                </c:pt>
                <c:pt idx="28">
                  <c:v>0.19337499999999999</c:v>
                </c:pt>
                <c:pt idx="29">
                  <c:v>0.20352100000000001</c:v>
                </c:pt>
                <c:pt idx="30">
                  <c:v>0.215028</c:v>
                </c:pt>
                <c:pt idx="31">
                  <c:v>0.225581</c:v>
                </c:pt>
                <c:pt idx="32">
                  <c:v>0.23267499999999999</c:v>
                </c:pt>
                <c:pt idx="33">
                  <c:v>0.23928099999999999</c:v>
                </c:pt>
                <c:pt idx="34">
                  <c:v>0.24388000000000001</c:v>
                </c:pt>
                <c:pt idx="35">
                  <c:v>0.25373800000000002</c:v>
                </c:pt>
                <c:pt idx="36">
                  <c:v>0.26321800000000001</c:v>
                </c:pt>
                <c:pt idx="37">
                  <c:v>0.27570600000000001</c:v>
                </c:pt>
                <c:pt idx="38">
                  <c:v>0.28160800000000002</c:v>
                </c:pt>
                <c:pt idx="39">
                  <c:v>0.288244</c:v>
                </c:pt>
                <c:pt idx="40">
                  <c:v>0.29361599999999999</c:v>
                </c:pt>
                <c:pt idx="41">
                  <c:v>0.30355300000000002</c:v>
                </c:pt>
                <c:pt idx="42">
                  <c:v>0.31152200000000002</c:v>
                </c:pt>
                <c:pt idx="43">
                  <c:v>0.31770100000000001</c:v>
                </c:pt>
                <c:pt idx="44">
                  <c:v>0.320411</c:v>
                </c:pt>
                <c:pt idx="45">
                  <c:v>0.32179999999999997</c:v>
                </c:pt>
                <c:pt idx="46">
                  <c:v>0.32011200000000001</c:v>
                </c:pt>
                <c:pt idx="47">
                  <c:v>0.32275799999999999</c:v>
                </c:pt>
                <c:pt idx="48">
                  <c:v>0.32949499999999998</c:v>
                </c:pt>
                <c:pt idx="49">
                  <c:v>0.34095599999999998</c:v>
                </c:pt>
                <c:pt idx="50">
                  <c:v>0.35431800000000002</c:v>
                </c:pt>
                <c:pt idx="51">
                  <c:v>0.36268499999999998</c:v>
                </c:pt>
                <c:pt idx="52">
                  <c:v>0.37877699999999997</c:v>
                </c:pt>
                <c:pt idx="53">
                  <c:v>0.38818399999999997</c:v>
                </c:pt>
                <c:pt idx="54">
                  <c:v>0.39707599999999998</c:v>
                </c:pt>
                <c:pt idx="55">
                  <c:v>0.39821000000000001</c:v>
                </c:pt>
                <c:pt idx="56">
                  <c:v>0.40326699999999999</c:v>
                </c:pt>
                <c:pt idx="57">
                  <c:v>0.41247699999999998</c:v>
                </c:pt>
                <c:pt idx="58">
                  <c:v>0.41971000000000003</c:v>
                </c:pt>
                <c:pt idx="59">
                  <c:v>0.42653799999999997</c:v>
                </c:pt>
                <c:pt idx="60">
                  <c:v>0.43328899999999998</c:v>
                </c:pt>
                <c:pt idx="61">
                  <c:v>0.44176900000000002</c:v>
                </c:pt>
                <c:pt idx="62">
                  <c:v>0.44661600000000001</c:v>
                </c:pt>
                <c:pt idx="63">
                  <c:v>0.45188099999999998</c:v>
                </c:pt>
                <c:pt idx="64">
                  <c:v>0.46040500000000001</c:v>
                </c:pt>
                <c:pt idx="65">
                  <c:v>0.470246</c:v>
                </c:pt>
                <c:pt idx="66">
                  <c:v>0.47894500000000001</c:v>
                </c:pt>
                <c:pt idx="67">
                  <c:v>0.48720200000000002</c:v>
                </c:pt>
                <c:pt idx="68">
                  <c:v>0.49308600000000002</c:v>
                </c:pt>
                <c:pt idx="69">
                  <c:v>0.49763800000000002</c:v>
                </c:pt>
                <c:pt idx="70">
                  <c:v>0.49922699999999998</c:v>
                </c:pt>
                <c:pt idx="71">
                  <c:v>0.50410900000000003</c:v>
                </c:pt>
                <c:pt idx="72">
                  <c:v>0.51286299999999996</c:v>
                </c:pt>
                <c:pt idx="73">
                  <c:v>0.52158700000000002</c:v>
                </c:pt>
                <c:pt idx="74">
                  <c:v>0.53479699999999997</c:v>
                </c:pt>
                <c:pt idx="75">
                  <c:v>0.54775600000000002</c:v>
                </c:pt>
                <c:pt idx="76">
                  <c:v>0.55552000000000001</c:v>
                </c:pt>
                <c:pt idx="77">
                  <c:v>0.56089</c:v>
                </c:pt>
                <c:pt idx="78">
                  <c:v>0.57288700000000004</c:v>
                </c:pt>
                <c:pt idx="79">
                  <c:v>0.57537199999999999</c:v>
                </c:pt>
                <c:pt idx="80">
                  <c:v>0.58127700000000004</c:v>
                </c:pt>
                <c:pt idx="81">
                  <c:v>0.59074899999999997</c:v>
                </c:pt>
                <c:pt idx="82">
                  <c:v>0.594885</c:v>
                </c:pt>
                <c:pt idx="83">
                  <c:v>0.60151500000000002</c:v>
                </c:pt>
                <c:pt idx="84">
                  <c:v>0.60687199999999997</c:v>
                </c:pt>
                <c:pt idx="85">
                  <c:v>0.61171600000000004</c:v>
                </c:pt>
                <c:pt idx="86">
                  <c:v>0.61450899999999997</c:v>
                </c:pt>
                <c:pt idx="87">
                  <c:v>0.61444600000000005</c:v>
                </c:pt>
                <c:pt idx="88">
                  <c:v>0.62017800000000001</c:v>
                </c:pt>
                <c:pt idx="89">
                  <c:v>0.62445099999999998</c:v>
                </c:pt>
                <c:pt idx="90">
                  <c:v>0.62708200000000003</c:v>
                </c:pt>
                <c:pt idx="91">
                  <c:v>0.63277499999999998</c:v>
                </c:pt>
                <c:pt idx="92">
                  <c:v>0.635571</c:v>
                </c:pt>
                <c:pt idx="93">
                  <c:v>0.63660300000000003</c:v>
                </c:pt>
                <c:pt idx="94">
                  <c:v>0.64164299999999996</c:v>
                </c:pt>
                <c:pt idx="95">
                  <c:v>0.64759199999999995</c:v>
                </c:pt>
                <c:pt idx="96">
                  <c:v>0.65450399999999997</c:v>
                </c:pt>
                <c:pt idx="97">
                  <c:v>0.66586699999999999</c:v>
                </c:pt>
                <c:pt idx="98">
                  <c:v>0.67299200000000003</c:v>
                </c:pt>
                <c:pt idx="99">
                  <c:v>0.674651</c:v>
                </c:pt>
                <c:pt idx="100">
                  <c:v>0.680145</c:v>
                </c:pt>
                <c:pt idx="101">
                  <c:v>0.68058300000000005</c:v>
                </c:pt>
                <c:pt idx="102">
                  <c:v>0.68372999999999995</c:v>
                </c:pt>
                <c:pt idx="103">
                  <c:v>0.68726200000000004</c:v>
                </c:pt>
                <c:pt idx="104">
                  <c:v>0.69480600000000003</c:v>
                </c:pt>
                <c:pt idx="105">
                  <c:v>0.70214200000000004</c:v>
                </c:pt>
                <c:pt idx="106">
                  <c:v>0.70649300000000004</c:v>
                </c:pt>
                <c:pt idx="107">
                  <c:v>0.712982</c:v>
                </c:pt>
                <c:pt idx="108">
                  <c:v>0.71715399999999996</c:v>
                </c:pt>
                <c:pt idx="109">
                  <c:v>0.71916199999999997</c:v>
                </c:pt>
                <c:pt idx="110">
                  <c:v>0.72153</c:v>
                </c:pt>
                <c:pt idx="111">
                  <c:v>0.72690299999999997</c:v>
                </c:pt>
                <c:pt idx="112">
                  <c:v>0.72890200000000005</c:v>
                </c:pt>
                <c:pt idx="113">
                  <c:v>0.73421000000000003</c:v>
                </c:pt>
                <c:pt idx="114">
                  <c:v>0.73713200000000001</c:v>
                </c:pt>
                <c:pt idx="115">
                  <c:v>0.73857700000000004</c:v>
                </c:pt>
                <c:pt idx="116">
                  <c:v>0.74338899999999997</c:v>
                </c:pt>
                <c:pt idx="117">
                  <c:v>0.74709300000000001</c:v>
                </c:pt>
                <c:pt idx="118">
                  <c:v>0.75029699999999999</c:v>
                </c:pt>
                <c:pt idx="119">
                  <c:v>0.75555099999999997</c:v>
                </c:pt>
                <c:pt idx="120">
                  <c:v>0.761077</c:v>
                </c:pt>
                <c:pt idx="121">
                  <c:v>0.76102700000000001</c:v>
                </c:pt>
                <c:pt idx="122">
                  <c:v>0.76240799999999997</c:v>
                </c:pt>
                <c:pt idx="123">
                  <c:v>0.76554900000000004</c:v>
                </c:pt>
                <c:pt idx="124">
                  <c:v>0.76953099999999997</c:v>
                </c:pt>
                <c:pt idx="125">
                  <c:v>0.772729</c:v>
                </c:pt>
                <c:pt idx="126">
                  <c:v>0.77345699999999995</c:v>
                </c:pt>
                <c:pt idx="127">
                  <c:v>0.77761899999999995</c:v>
                </c:pt>
                <c:pt idx="128">
                  <c:v>0.77932800000000002</c:v>
                </c:pt>
                <c:pt idx="129">
                  <c:v>0.78080499999999997</c:v>
                </c:pt>
                <c:pt idx="130">
                  <c:v>0.78233699999999995</c:v>
                </c:pt>
                <c:pt idx="131">
                  <c:v>0.78520800000000002</c:v>
                </c:pt>
                <c:pt idx="132">
                  <c:v>0.787771</c:v>
                </c:pt>
                <c:pt idx="133">
                  <c:v>0.79155299999999995</c:v>
                </c:pt>
                <c:pt idx="134">
                  <c:v>0.79273700000000002</c:v>
                </c:pt>
                <c:pt idx="135">
                  <c:v>0.79531300000000005</c:v>
                </c:pt>
                <c:pt idx="136">
                  <c:v>0.79977200000000004</c:v>
                </c:pt>
                <c:pt idx="137">
                  <c:v>0.80226299999999995</c:v>
                </c:pt>
                <c:pt idx="138">
                  <c:v>0.80470600000000003</c:v>
                </c:pt>
                <c:pt idx="139">
                  <c:v>0.80572299999999997</c:v>
                </c:pt>
                <c:pt idx="140">
                  <c:v>0.80894900000000003</c:v>
                </c:pt>
                <c:pt idx="141">
                  <c:v>0.80950800000000001</c:v>
                </c:pt>
                <c:pt idx="142">
                  <c:v>0.81357800000000002</c:v>
                </c:pt>
                <c:pt idx="143">
                  <c:v>0.81528400000000001</c:v>
                </c:pt>
                <c:pt idx="144">
                  <c:v>0.81696899999999995</c:v>
                </c:pt>
                <c:pt idx="145">
                  <c:v>0.81820099999999996</c:v>
                </c:pt>
                <c:pt idx="146">
                  <c:v>0.82083700000000004</c:v>
                </c:pt>
                <c:pt idx="147">
                  <c:v>0.82220899999999997</c:v>
                </c:pt>
                <c:pt idx="148">
                  <c:v>0.82391000000000003</c:v>
                </c:pt>
                <c:pt idx="149">
                  <c:v>0.82393499999999997</c:v>
                </c:pt>
                <c:pt idx="150">
                  <c:v>0.82506100000000004</c:v>
                </c:pt>
                <c:pt idx="151">
                  <c:v>0.82620400000000005</c:v>
                </c:pt>
                <c:pt idx="152">
                  <c:v>0.82690699999999995</c:v>
                </c:pt>
                <c:pt idx="153">
                  <c:v>0.82875600000000005</c:v>
                </c:pt>
                <c:pt idx="154">
                  <c:v>0.83013199999999998</c:v>
                </c:pt>
                <c:pt idx="155">
                  <c:v>0.829789</c:v>
                </c:pt>
                <c:pt idx="156">
                  <c:v>0.83138800000000002</c:v>
                </c:pt>
                <c:pt idx="157">
                  <c:v>0.83219100000000001</c:v>
                </c:pt>
                <c:pt idx="158">
                  <c:v>0.83398600000000001</c:v>
                </c:pt>
                <c:pt idx="159">
                  <c:v>0.83574199999999998</c:v>
                </c:pt>
                <c:pt idx="160">
                  <c:v>0.83757800000000004</c:v>
                </c:pt>
                <c:pt idx="161">
                  <c:v>0.84165800000000002</c:v>
                </c:pt>
                <c:pt idx="162">
                  <c:v>0.84360100000000005</c:v>
                </c:pt>
                <c:pt idx="163">
                  <c:v>0.847831</c:v>
                </c:pt>
                <c:pt idx="164">
                  <c:v>0.84981700000000004</c:v>
                </c:pt>
                <c:pt idx="165">
                  <c:v>0.85033700000000001</c:v>
                </c:pt>
                <c:pt idx="166">
                  <c:v>0.85246500000000003</c:v>
                </c:pt>
                <c:pt idx="167">
                  <c:v>0.85548400000000002</c:v>
                </c:pt>
                <c:pt idx="168">
                  <c:v>0.85708200000000001</c:v>
                </c:pt>
                <c:pt idx="169">
                  <c:v>0.85907500000000003</c:v>
                </c:pt>
                <c:pt idx="170">
                  <c:v>0.85851900000000003</c:v>
                </c:pt>
                <c:pt idx="171">
                  <c:v>0.86023899999999998</c:v>
                </c:pt>
                <c:pt idx="172">
                  <c:v>0.86070100000000005</c:v>
                </c:pt>
                <c:pt idx="173">
                  <c:v>0.86376699999999995</c:v>
                </c:pt>
                <c:pt idx="174">
                  <c:v>0.86424100000000004</c:v>
                </c:pt>
                <c:pt idx="175">
                  <c:v>0.86683299999999996</c:v>
                </c:pt>
                <c:pt idx="176">
                  <c:v>0.86739599999999994</c:v>
                </c:pt>
                <c:pt idx="177">
                  <c:v>0.86884399999999995</c:v>
                </c:pt>
                <c:pt idx="178">
                  <c:v>0.86937399999999998</c:v>
                </c:pt>
                <c:pt idx="179">
                  <c:v>0.86897400000000002</c:v>
                </c:pt>
                <c:pt idx="180">
                  <c:v>0.87075599999999997</c:v>
                </c:pt>
                <c:pt idx="181">
                  <c:v>0.87230799999999997</c:v>
                </c:pt>
                <c:pt idx="182">
                  <c:v>0.87190699999999999</c:v>
                </c:pt>
                <c:pt idx="183">
                  <c:v>0.87487800000000004</c:v>
                </c:pt>
                <c:pt idx="184">
                  <c:v>0.87667300000000004</c:v>
                </c:pt>
                <c:pt idx="185">
                  <c:v>0.87870000000000004</c:v>
                </c:pt>
                <c:pt idx="186">
                  <c:v>0.88221700000000003</c:v>
                </c:pt>
                <c:pt idx="187">
                  <c:v>0.88164200000000004</c:v>
                </c:pt>
                <c:pt idx="188">
                  <c:v>0.88435200000000003</c:v>
                </c:pt>
                <c:pt idx="189">
                  <c:v>0.88571299999999997</c:v>
                </c:pt>
                <c:pt idx="190">
                  <c:v>0.88736700000000002</c:v>
                </c:pt>
                <c:pt idx="191">
                  <c:v>0.88858099999999995</c:v>
                </c:pt>
                <c:pt idx="192">
                  <c:v>0.88924800000000004</c:v>
                </c:pt>
                <c:pt idx="193">
                  <c:v>0.88922100000000004</c:v>
                </c:pt>
                <c:pt idx="194">
                  <c:v>0.88925799999999999</c:v>
                </c:pt>
                <c:pt idx="195">
                  <c:v>0.89039999999999997</c:v>
                </c:pt>
                <c:pt idx="196">
                  <c:v>0.890401</c:v>
                </c:pt>
                <c:pt idx="197">
                  <c:v>0.89155799999999996</c:v>
                </c:pt>
                <c:pt idx="198">
                  <c:v>0.89285999999999999</c:v>
                </c:pt>
                <c:pt idx="199">
                  <c:v>0.89424499999999996</c:v>
                </c:pt>
                <c:pt idx="200">
                  <c:v>0.89551199999999997</c:v>
                </c:pt>
                <c:pt idx="201">
                  <c:v>0.89510699999999999</c:v>
                </c:pt>
                <c:pt idx="202">
                  <c:v>0.89527299999999999</c:v>
                </c:pt>
                <c:pt idx="203">
                  <c:v>0.89551999999999998</c:v>
                </c:pt>
                <c:pt idx="204">
                  <c:v>0.89603100000000002</c:v>
                </c:pt>
                <c:pt idx="205">
                  <c:v>0.89663300000000001</c:v>
                </c:pt>
                <c:pt idx="206">
                  <c:v>0.89796600000000004</c:v>
                </c:pt>
                <c:pt idx="207">
                  <c:v>0.89856800000000003</c:v>
                </c:pt>
                <c:pt idx="208">
                  <c:v>0.89953099999999997</c:v>
                </c:pt>
                <c:pt idx="209">
                  <c:v>0.90140799999999999</c:v>
                </c:pt>
                <c:pt idx="210">
                  <c:v>0.90191500000000002</c:v>
                </c:pt>
                <c:pt idx="211">
                  <c:v>0.90491999999999995</c:v>
                </c:pt>
                <c:pt idx="212">
                  <c:v>0.90581800000000001</c:v>
                </c:pt>
                <c:pt idx="213">
                  <c:v>0.90729300000000002</c:v>
                </c:pt>
                <c:pt idx="214">
                  <c:v>0.90861700000000001</c:v>
                </c:pt>
                <c:pt idx="215">
                  <c:v>0.90900999999999998</c:v>
                </c:pt>
                <c:pt idx="216">
                  <c:v>0.90959199999999996</c:v>
                </c:pt>
                <c:pt idx="217">
                  <c:v>0.91084900000000002</c:v>
                </c:pt>
                <c:pt idx="218">
                  <c:v>0.91099799999999997</c:v>
                </c:pt>
                <c:pt idx="219">
                  <c:v>0.91015900000000005</c:v>
                </c:pt>
                <c:pt idx="220">
                  <c:v>0.91103100000000004</c:v>
                </c:pt>
                <c:pt idx="221">
                  <c:v>0.911389</c:v>
                </c:pt>
                <c:pt idx="222">
                  <c:v>0.91309600000000002</c:v>
                </c:pt>
                <c:pt idx="223">
                  <c:v>0.91460600000000003</c:v>
                </c:pt>
                <c:pt idx="224">
                  <c:v>0.91486900000000004</c:v>
                </c:pt>
                <c:pt idx="225">
                  <c:v>0.91644700000000001</c:v>
                </c:pt>
                <c:pt idx="226">
                  <c:v>0.91709399999999996</c:v>
                </c:pt>
                <c:pt idx="227">
                  <c:v>0.91728299999999996</c:v>
                </c:pt>
                <c:pt idx="228">
                  <c:v>0.91712899999999997</c:v>
                </c:pt>
                <c:pt idx="229">
                  <c:v>0.91718599999999995</c:v>
                </c:pt>
                <c:pt idx="230">
                  <c:v>0.91811799999999999</c:v>
                </c:pt>
                <c:pt idx="231">
                  <c:v>0.91875200000000001</c:v>
                </c:pt>
                <c:pt idx="232">
                  <c:v>0.91900400000000004</c:v>
                </c:pt>
                <c:pt idx="233">
                  <c:v>0.92069199999999995</c:v>
                </c:pt>
                <c:pt idx="234">
                  <c:v>0.92136899999999999</c:v>
                </c:pt>
                <c:pt idx="235">
                  <c:v>0.92206399999999999</c:v>
                </c:pt>
                <c:pt idx="236">
                  <c:v>0.92417300000000002</c:v>
                </c:pt>
                <c:pt idx="237">
                  <c:v>0.92499699999999996</c:v>
                </c:pt>
                <c:pt idx="238">
                  <c:v>0.92603400000000002</c:v>
                </c:pt>
                <c:pt idx="239">
                  <c:v>0.92623100000000003</c:v>
                </c:pt>
                <c:pt idx="240">
                  <c:v>0.92564800000000003</c:v>
                </c:pt>
                <c:pt idx="241">
                  <c:v>0.92651600000000001</c:v>
                </c:pt>
                <c:pt idx="242">
                  <c:v>0.92594900000000002</c:v>
                </c:pt>
                <c:pt idx="243">
                  <c:v>0.92686000000000002</c:v>
                </c:pt>
                <c:pt idx="244">
                  <c:v>0.92724499999999999</c:v>
                </c:pt>
                <c:pt idx="245">
                  <c:v>0.92825299999999999</c:v>
                </c:pt>
                <c:pt idx="246">
                  <c:v>0.92957699999999999</c:v>
                </c:pt>
                <c:pt idx="247">
                  <c:v>0.92941799999999997</c:v>
                </c:pt>
                <c:pt idx="248">
                  <c:v>0.92983899999999997</c:v>
                </c:pt>
                <c:pt idx="249">
                  <c:v>0.92970900000000001</c:v>
                </c:pt>
                <c:pt idx="250">
                  <c:v>0.93126900000000001</c:v>
                </c:pt>
                <c:pt idx="251">
                  <c:v>0.93005599999999999</c:v>
                </c:pt>
                <c:pt idx="252">
                  <c:v>0.93146399999999996</c:v>
                </c:pt>
                <c:pt idx="253">
                  <c:v>0.93171099999999996</c:v>
                </c:pt>
                <c:pt idx="254">
                  <c:v>0.93202099999999999</c:v>
                </c:pt>
                <c:pt idx="255">
                  <c:v>0.93271099999999996</c:v>
                </c:pt>
                <c:pt idx="256">
                  <c:v>0.93397200000000002</c:v>
                </c:pt>
                <c:pt idx="257">
                  <c:v>0.93401699999999999</c:v>
                </c:pt>
                <c:pt idx="258">
                  <c:v>0.93514699999999995</c:v>
                </c:pt>
                <c:pt idx="259">
                  <c:v>0.93490899999999999</c:v>
                </c:pt>
                <c:pt idx="260">
                  <c:v>0.93619399999999997</c:v>
                </c:pt>
                <c:pt idx="261">
                  <c:v>0.93621900000000002</c:v>
                </c:pt>
                <c:pt idx="262">
                  <c:v>0.93732000000000004</c:v>
                </c:pt>
                <c:pt idx="263">
                  <c:v>0.93753699999999995</c:v>
                </c:pt>
                <c:pt idx="264">
                  <c:v>0.93833999999999995</c:v>
                </c:pt>
                <c:pt idx="265">
                  <c:v>0.93915000000000004</c:v>
                </c:pt>
                <c:pt idx="266">
                  <c:v>0.93870699999999996</c:v>
                </c:pt>
                <c:pt idx="267">
                  <c:v>0.93961700000000004</c:v>
                </c:pt>
                <c:pt idx="268">
                  <c:v>0.94029200000000002</c:v>
                </c:pt>
                <c:pt idx="269">
                  <c:v>0.94045199999999995</c:v>
                </c:pt>
                <c:pt idx="270">
                  <c:v>0.94072100000000003</c:v>
                </c:pt>
                <c:pt idx="271">
                  <c:v>0.94164099999999995</c:v>
                </c:pt>
                <c:pt idx="272">
                  <c:v>0.94210000000000005</c:v>
                </c:pt>
                <c:pt idx="273">
                  <c:v>0.94242599999999999</c:v>
                </c:pt>
                <c:pt idx="274">
                  <c:v>0.94228000000000001</c:v>
                </c:pt>
                <c:pt idx="275">
                  <c:v>0.94288400000000006</c:v>
                </c:pt>
                <c:pt idx="276">
                  <c:v>0.94337000000000004</c:v>
                </c:pt>
                <c:pt idx="277">
                  <c:v>0.94314799999999999</c:v>
                </c:pt>
                <c:pt idx="278">
                  <c:v>0.94299500000000003</c:v>
                </c:pt>
                <c:pt idx="279">
                  <c:v>0.94312399999999996</c:v>
                </c:pt>
                <c:pt idx="280">
                  <c:v>0.94350199999999995</c:v>
                </c:pt>
                <c:pt idx="281">
                  <c:v>0.94330499999999995</c:v>
                </c:pt>
                <c:pt idx="282">
                  <c:v>0.94430800000000004</c:v>
                </c:pt>
                <c:pt idx="283">
                  <c:v>0.94412799999999997</c:v>
                </c:pt>
                <c:pt idx="284">
                  <c:v>0.944851</c:v>
                </c:pt>
                <c:pt idx="285">
                  <c:v>0.94531900000000002</c:v>
                </c:pt>
                <c:pt idx="286">
                  <c:v>0.94582200000000005</c:v>
                </c:pt>
                <c:pt idx="287">
                  <c:v>0.94616599999999995</c:v>
                </c:pt>
                <c:pt idx="288">
                  <c:v>0.94689900000000005</c:v>
                </c:pt>
                <c:pt idx="289">
                  <c:v>0.94661200000000001</c:v>
                </c:pt>
                <c:pt idx="290">
                  <c:v>0.94679000000000002</c:v>
                </c:pt>
                <c:pt idx="291">
                  <c:v>0.94680699999999995</c:v>
                </c:pt>
                <c:pt idx="292">
                  <c:v>0.94719699999999996</c:v>
                </c:pt>
                <c:pt idx="293">
                  <c:v>0.94777199999999995</c:v>
                </c:pt>
                <c:pt idx="294">
                  <c:v>0.94837000000000005</c:v>
                </c:pt>
                <c:pt idx="295">
                  <c:v>0.94782299999999997</c:v>
                </c:pt>
                <c:pt idx="296">
                  <c:v>0.94788700000000004</c:v>
                </c:pt>
                <c:pt idx="297">
                  <c:v>0.948847</c:v>
                </c:pt>
                <c:pt idx="298">
                  <c:v>0.94946799999999998</c:v>
                </c:pt>
                <c:pt idx="299">
                  <c:v>0.94910700000000003</c:v>
                </c:pt>
                <c:pt idx="300">
                  <c:v>0.94906500000000005</c:v>
                </c:pt>
              </c:numCache>
            </c:numRef>
          </c:val>
          <c:smooth val="0"/>
        </c:ser>
        <c:ser>
          <c:idx val="7"/>
          <c:order val="6"/>
          <c:tx>
            <c:strRef>
              <c:f>Sheet3!$H$1</c:f>
              <c:strCache>
                <c:ptCount val="1"/>
                <c:pt idx="0">
                  <c:v>5000_100</c:v>
                </c:pt>
              </c:strCache>
            </c:strRef>
          </c:tx>
          <c:spPr>
            <a:ln w="28575" cap="rnd">
              <a:solidFill>
                <a:schemeClr val="accent2">
                  <a:lumMod val="60000"/>
                </a:schemeClr>
              </a:solidFill>
              <a:round/>
            </a:ln>
            <a:effectLst/>
          </c:spPr>
          <c:marker>
            <c:symbol val="none"/>
          </c:marker>
          <c:cat>
            <c:numRef>
              <c:f>Sheet3!$A$2:$A$302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Sheet3!$H$2:$H$302</c:f>
              <c:numCache>
                <c:formatCode>General</c:formatCode>
                <c:ptCount val="301"/>
                <c:pt idx="0">
                  <c:v>4.8321999999999997E-2</c:v>
                </c:pt>
                <c:pt idx="1">
                  <c:v>4.8631000000000001E-2</c:v>
                </c:pt>
                <c:pt idx="2">
                  <c:v>5.2483000000000002E-2</c:v>
                </c:pt>
                <c:pt idx="3">
                  <c:v>5.1090000000000003E-2</c:v>
                </c:pt>
                <c:pt idx="4">
                  <c:v>5.1742000000000003E-2</c:v>
                </c:pt>
                <c:pt idx="5">
                  <c:v>5.1274E-2</c:v>
                </c:pt>
                <c:pt idx="6">
                  <c:v>5.0222999999999997E-2</c:v>
                </c:pt>
                <c:pt idx="7">
                  <c:v>4.7216000000000001E-2</c:v>
                </c:pt>
                <c:pt idx="8">
                  <c:v>4.5547999999999998E-2</c:v>
                </c:pt>
                <c:pt idx="9">
                  <c:v>4.6448000000000003E-2</c:v>
                </c:pt>
                <c:pt idx="10">
                  <c:v>5.6520000000000001E-2</c:v>
                </c:pt>
                <c:pt idx="11">
                  <c:v>6.5067E-2</c:v>
                </c:pt>
                <c:pt idx="12">
                  <c:v>6.6978999999999997E-2</c:v>
                </c:pt>
                <c:pt idx="13">
                  <c:v>6.9102999999999998E-2</c:v>
                </c:pt>
                <c:pt idx="14">
                  <c:v>7.0141999999999996E-2</c:v>
                </c:pt>
                <c:pt idx="15">
                  <c:v>7.1502999999999997E-2</c:v>
                </c:pt>
                <c:pt idx="16">
                  <c:v>7.4053999999999995E-2</c:v>
                </c:pt>
                <c:pt idx="17">
                  <c:v>7.2987999999999997E-2</c:v>
                </c:pt>
                <c:pt idx="18">
                  <c:v>7.2429999999999994E-2</c:v>
                </c:pt>
                <c:pt idx="19">
                  <c:v>7.1746000000000004E-2</c:v>
                </c:pt>
                <c:pt idx="20">
                  <c:v>7.0883000000000002E-2</c:v>
                </c:pt>
                <c:pt idx="21">
                  <c:v>7.4679999999999996E-2</c:v>
                </c:pt>
                <c:pt idx="22">
                  <c:v>8.3555000000000004E-2</c:v>
                </c:pt>
                <c:pt idx="23">
                  <c:v>8.6402999999999994E-2</c:v>
                </c:pt>
                <c:pt idx="24">
                  <c:v>8.7176000000000003E-2</c:v>
                </c:pt>
                <c:pt idx="25">
                  <c:v>9.2160000000000006E-2</c:v>
                </c:pt>
                <c:pt idx="26">
                  <c:v>9.1716000000000006E-2</c:v>
                </c:pt>
                <c:pt idx="27">
                  <c:v>9.7479999999999997E-2</c:v>
                </c:pt>
                <c:pt idx="28">
                  <c:v>9.8308999999999994E-2</c:v>
                </c:pt>
                <c:pt idx="29">
                  <c:v>0.103959</c:v>
                </c:pt>
                <c:pt idx="30">
                  <c:v>0.107554</c:v>
                </c:pt>
                <c:pt idx="31">
                  <c:v>0.107978</c:v>
                </c:pt>
                <c:pt idx="32">
                  <c:v>0.10723000000000001</c:v>
                </c:pt>
                <c:pt idx="33">
                  <c:v>0.108074</c:v>
                </c:pt>
                <c:pt idx="34">
                  <c:v>0.114313</c:v>
                </c:pt>
                <c:pt idx="35">
                  <c:v>0.11765299999999999</c:v>
                </c:pt>
                <c:pt idx="36">
                  <c:v>0.118643</c:v>
                </c:pt>
                <c:pt idx="37">
                  <c:v>0.12185600000000001</c:v>
                </c:pt>
                <c:pt idx="38">
                  <c:v>0.123681</c:v>
                </c:pt>
                <c:pt idx="39">
                  <c:v>0.12531400000000001</c:v>
                </c:pt>
                <c:pt idx="40">
                  <c:v>0.12914300000000001</c:v>
                </c:pt>
                <c:pt idx="41">
                  <c:v>0.13242200000000001</c:v>
                </c:pt>
                <c:pt idx="42">
                  <c:v>0.12904299999999999</c:v>
                </c:pt>
                <c:pt idx="43">
                  <c:v>0.12822600000000001</c:v>
                </c:pt>
                <c:pt idx="44">
                  <c:v>0.13098899999999999</c:v>
                </c:pt>
                <c:pt idx="45">
                  <c:v>0.13508000000000001</c:v>
                </c:pt>
                <c:pt idx="46">
                  <c:v>0.13605200000000001</c:v>
                </c:pt>
                <c:pt idx="47">
                  <c:v>0.13650899999999999</c:v>
                </c:pt>
                <c:pt idx="48">
                  <c:v>0.14275099999999999</c:v>
                </c:pt>
                <c:pt idx="49">
                  <c:v>0.14796899999999999</c:v>
                </c:pt>
                <c:pt idx="50">
                  <c:v>0.15574299999999999</c:v>
                </c:pt>
                <c:pt idx="51">
                  <c:v>0.161217</c:v>
                </c:pt>
                <c:pt idx="52">
                  <c:v>0.16423299999999999</c:v>
                </c:pt>
                <c:pt idx="53">
                  <c:v>0.161856</c:v>
                </c:pt>
                <c:pt idx="54">
                  <c:v>0.16067799999999999</c:v>
                </c:pt>
                <c:pt idx="55">
                  <c:v>0.160057</c:v>
                </c:pt>
                <c:pt idx="56">
                  <c:v>0.16342499999999999</c:v>
                </c:pt>
                <c:pt idx="57">
                  <c:v>0.166931</c:v>
                </c:pt>
                <c:pt idx="58">
                  <c:v>0.16900799999999999</c:v>
                </c:pt>
                <c:pt idx="59">
                  <c:v>0.17349100000000001</c:v>
                </c:pt>
                <c:pt idx="60">
                  <c:v>0.177922</c:v>
                </c:pt>
                <c:pt idx="61">
                  <c:v>0.18378900000000001</c:v>
                </c:pt>
                <c:pt idx="62">
                  <c:v>0.191997</c:v>
                </c:pt>
                <c:pt idx="63">
                  <c:v>0.193715</c:v>
                </c:pt>
                <c:pt idx="64">
                  <c:v>0.19248999999999999</c:v>
                </c:pt>
                <c:pt idx="65">
                  <c:v>0.18757599999999999</c:v>
                </c:pt>
                <c:pt idx="66">
                  <c:v>0.190222</c:v>
                </c:pt>
                <c:pt idx="67">
                  <c:v>0.19328200000000001</c:v>
                </c:pt>
                <c:pt idx="68">
                  <c:v>0.198431</c:v>
                </c:pt>
                <c:pt idx="69">
                  <c:v>0.203681</c:v>
                </c:pt>
                <c:pt idx="70">
                  <c:v>0.209067</c:v>
                </c:pt>
                <c:pt idx="71">
                  <c:v>0.212785</c:v>
                </c:pt>
                <c:pt idx="72">
                  <c:v>0.218527</c:v>
                </c:pt>
                <c:pt idx="73">
                  <c:v>0.222161</c:v>
                </c:pt>
                <c:pt idx="74">
                  <c:v>0.22565399999999999</c:v>
                </c:pt>
                <c:pt idx="75">
                  <c:v>0.22487299999999999</c:v>
                </c:pt>
                <c:pt idx="76">
                  <c:v>0.22418199999999999</c:v>
                </c:pt>
                <c:pt idx="77">
                  <c:v>0.22589899999999999</c:v>
                </c:pt>
                <c:pt idx="78">
                  <c:v>0.226051</c:v>
                </c:pt>
                <c:pt idx="79">
                  <c:v>0.225858</c:v>
                </c:pt>
                <c:pt idx="80">
                  <c:v>0.23197300000000001</c:v>
                </c:pt>
                <c:pt idx="81">
                  <c:v>0.237648</c:v>
                </c:pt>
                <c:pt idx="82">
                  <c:v>0.243226</c:v>
                </c:pt>
                <c:pt idx="83">
                  <c:v>0.24782399999999999</c:v>
                </c:pt>
                <c:pt idx="84">
                  <c:v>0.25500299999999998</c:v>
                </c:pt>
                <c:pt idx="85">
                  <c:v>0.25952199999999997</c:v>
                </c:pt>
                <c:pt idx="86">
                  <c:v>0.25598599999999999</c:v>
                </c:pt>
                <c:pt idx="87">
                  <c:v>0.256295</c:v>
                </c:pt>
                <c:pt idx="88">
                  <c:v>0.25569399999999998</c:v>
                </c:pt>
                <c:pt idx="89">
                  <c:v>0.25878200000000001</c:v>
                </c:pt>
                <c:pt idx="90">
                  <c:v>0.26102199999999998</c:v>
                </c:pt>
                <c:pt idx="91">
                  <c:v>0.26608300000000001</c:v>
                </c:pt>
                <c:pt idx="92">
                  <c:v>0.27093600000000001</c:v>
                </c:pt>
                <c:pt idx="93">
                  <c:v>0.27687600000000001</c:v>
                </c:pt>
                <c:pt idx="94">
                  <c:v>0.28074399999999999</c:v>
                </c:pt>
                <c:pt idx="95">
                  <c:v>0.283748</c:v>
                </c:pt>
                <c:pt idx="96">
                  <c:v>0.28560000000000002</c:v>
                </c:pt>
                <c:pt idx="97">
                  <c:v>0.28754000000000002</c:v>
                </c:pt>
                <c:pt idx="98">
                  <c:v>0.28799999999999998</c:v>
                </c:pt>
                <c:pt idx="99">
                  <c:v>0.28971000000000002</c:v>
                </c:pt>
                <c:pt idx="100">
                  <c:v>0.29436899999999999</c:v>
                </c:pt>
                <c:pt idx="101">
                  <c:v>0.29355799999999999</c:v>
                </c:pt>
                <c:pt idx="102">
                  <c:v>0.29594599999999999</c:v>
                </c:pt>
                <c:pt idx="103">
                  <c:v>0.29821300000000001</c:v>
                </c:pt>
                <c:pt idx="104">
                  <c:v>0.30422700000000003</c:v>
                </c:pt>
                <c:pt idx="105">
                  <c:v>0.311782</c:v>
                </c:pt>
                <c:pt idx="106">
                  <c:v>0.31522600000000001</c:v>
                </c:pt>
                <c:pt idx="107">
                  <c:v>0.31891399999999998</c:v>
                </c:pt>
                <c:pt idx="108">
                  <c:v>0.32314300000000001</c:v>
                </c:pt>
                <c:pt idx="109">
                  <c:v>0.32408199999999998</c:v>
                </c:pt>
                <c:pt idx="110">
                  <c:v>0.32699</c:v>
                </c:pt>
                <c:pt idx="111">
                  <c:v>0.32860200000000001</c:v>
                </c:pt>
                <c:pt idx="112">
                  <c:v>0.33258700000000002</c:v>
                </c:pt>
                <c:pt idx="113">
                  <c:v>0.334982</c:v>
                </c:pt>
                <c:pt idx="114">
                  <c:v>0.34008699999999997</c:v>
                </c:pt>
                <c:pt idx="115">
                  <c:v>0.34392200000000001</c:v>
                </c:pt>
                <c:pt idx="116">
                  <c:v>0.348551</c:v>
                </c:pt>
                <c:pt idx="117">
                  <c:v>0.351547</c:v>
                </c:pt>
                <c:pt idx="118">
                  <c:v>0.352576</c:v>
                </c:pt>
                <c:pt idx="119">
                  <c:v>0.354632</c:v>
                </c:pt>
                <c:pt idx="120">
                  <c:v>0.35906700000000003</c:v>
                </c:pt>
                <c:pt idx="121">
                  <c:v>0.36057699999999998</c:v>
                </c:pt>
                <c:pt idx="122">
                  <c:v>0.36265399999999998</c:v>
                </c:pt>
                <c:pt idx="123">
                  <c:v>0.36457800000000001</c:v>
                </c:pt>
                <c:pt idx="124">
                  <c:v>0.36840899999999999</c:v>
                </c:pt>
                <c:pt idx="125">
                  <c:v>0.37414500000000001</c:v>
                </c:pt>
                <c:pt idx="126">
                  <c:v>0.37585499999999999</c:v>
                </c:pt>
                <c:pt idx="127">
                  <c:v>0.38091399999999997</c:v>
                </c:pt>
                <c:pt idx="128">
                  <c:v>0.384961</c:v>
                </c:pt>
                <c:pt idx="129">
                  <c:v>0.38889000000000001</c:v>
                </c:pt>
                <c:pt idx="130">
                  <c:v>0.39091300000000001</c:v>
                </c:pt>
                <c:pt idx="131">
                  <c:v>0.39150299999999999</c:v>
                </c:pt>
                <c:pt idx="132">
                  <c:v>0.39403700000000003</c:v>
                </c:pt>
                <c:pt idx="133">
                  <c:v>0.39390999999999998</c:v>
                </c:pt>
                <c:pt idx="134">
                  <c:v>0.39647500000000002</c:v>
                </c:pt>
                <c:pt idx="135">
                  <c:v>0.40222400000000003</c:v>
                </c:pt>
                <c:pt idx="136">
                  <c:v>0.40737000000000001</c:v>
                </c:pt>
                <c:pt idx="137">
                  <c:v>0.41311199999999998</c:v>
                </c:pt>
                <c:pt idx="138">
                  <c:v>0.416848</c:v>
                </c:pt>
                <c:pt idx="139">
                  <c:v>0.41941200000000001</c:v>
                </c:pt>
                <c:pt idx="140">
                  <c:v>0.42262100000000002</c:v>
                </c:pt>
                <c:pt idx="141">
                  <c:v>0.424678</c:v>
                </c:pt>
                <c:pt idx="142">
                  <c:v>0.422929</c:v>
                </c:pt>
                <c:pt idx="143">
                  <c:v>0.42454599999999998</c:v>
                </c:pt>
                <c:pt idx="144">
                  <c:v>0.42709200000000003</c:v>
                </c:pt>
                <c:pt idx="145">
                  <c:v>0.43008800000000003</c:v>
                </c:pt>
                <c:pt idx="146">
                  <c:v>0.43330000000000002</c:v>
                </c:pt>
                <c:pt idx="147">
                  <c:v>0.43876100000000001</c:v>
                </c:pt>
                <c:pt idx="148">
                  <c:v>0.44431100000000001</c:v>
                </c:pt>
                <c:pt idx="149">
                  <c:v>0.44898500000000002</c:v>
                </c:pt>
                <c:pt idx="150">
                  <c:v>0.44915300000000002</c:v>
                </c:pt>
                <c:pt idx="151">
                  <c:v>0.45257900000000001</c:v>
                </c:pt>
                <c:pt idx="152">
                  <c:v>0.45575199999999999</c:v>
                </c:pt>
                <c:pt idx="153">
                  <c:v>0.45304299999999997</c:v>
                </c:pt>
                <c:pt idx="154">
                  <c:v>0.45549299999999998</c:v>
                </c:pt>
                <c:pt idx="155">
                  <c:v>0.459368</c:v>
                </c:pt>
                <c:pt idx="156">
                  <c:v>0.46143600000000001</c:v>
                </c:pt>
                <c:pt idx="157">
                  <c:v>0.46449800000000002</c:v>
                </c:pt>
                <c:pt idx="158">
                  <c:v>0.47129900000000002</c:v>
                </c:pt>
                <c:pt idx="159">
                  <c:v>0.47534300000000002</c:v>
                </c:pt>
                <c:pt idx="160">
                  <c:v>0.474912</c:v>
                </c:pt>
                <c:pt idx="161">
                  <c:v>0.47917700000000002</c:v>
                </c:pt>
                <c:pt idx="162">
                  <c:v>0.48234199999999999</c:v>
                </c:pt>
                <c:pt idx="163">
                  <c:v>0.48529099999999997</c:v>
                </c:pt>
                <c:pt idx="164">
                  <c:v>0.486896</c:v>
                </c:pt>
                <c:pt idx="165">
                  <c:v>0.48808800000000002</c:v>
                </c:pt>
                <c:pt idx="166">
                  <c:v>0.49210599999999999</c:v>
                </c:pt>
                <c:pt idx="167">
                  <c:v>0.49565100000000001</c:v>
                </c:pt>
                <c:pt idx="168">
                  <c:v>0.49954300000000001</c:v>
                </c:pt>
                <c:pt idx="169">
                  <c:v>0.50274200000000002</c:v>
                </c:pt>
                <c:pt idx="170">
                  <c:v>0.50541100000000005</c:v>
                </c:pt>
                <c:pt idx="171">
                  <c:v>0.50819599999999998</c:v>
                </c:pt>
                <c:pt idx="172">
                  <c:v>0.51195599999999997</c:v>
                </c:pt>
                <c:pt idx="173">
                  <c:v>0.51295999999999997</c:v>
                </c:pt>
                <c:pt idx="174">
                  <c:v>0.51585700000000001</c:v>
                </c:pt>
                <c:pt idx="175">
                  <c:v>0.51606399999999997</c:v>
                </c:pt>
                <c:pt idx="176">
                  <c:v>0.51730799999999999</c:v>
                </c:pt>
                <c:pt idx="177">
                  <c:v>0.520926</c:v>
                </c:pt>
                <c:pt idx="178">
                  <c:v>0.52504899999999999</c:v>
                </c:pt>
                <c:pt idx="179">
                  <c:v>0.527254</c:v>
                </c:pt>
                <c:pt idx="180">
                  <c:v>0.53131399999999995</c:v>
                </c:pt>
                <c:pt idx="181">
                  <c:v>0.53461700000000001</c:v>
                </c:pt>
                <c:pt idx="182">
                  <c:v>0.53768300000000002</c:v>
                </c:pt>
                <c:pt idx="183">
                  <c:v>0.53967299999999996</c:v>
                </c:pt>
                <c:pt idx="184">
                  <c:v>0.54292700000000005</c:v>
                </c:pt>
                <c:pt idx="185">
                  <c:v>0.54466099999999995</c:v>
                </c:pt>
                <c:pt idx="186">
                  <c:v>0.54759999999999998</c:v>
                </c:pt>
                <c:pt idx="187">
                  <c:v>0.55101800000000001</c:v>
                </c:pt>
                <c:pt idx="188">
                  <c:v>0.55505800000000005</c:v>
                </c:pt>
                <c:pt idx="189">
                  <c:v>0.557759</c:v>
                </c:pt>
                <c:pt idx="190">
                  <c:v>0.56057299999999999</c:v>
                </c:pt>
                <c:pt idx="191">
                  <c:v>0.56288300000000002</c:v>
                </c:pt>
                <c:pt idx="192">
                  <c:v>0.56661300000000003</c:v>
                </c:pt>
                <c:pt idx="193">
                  <c:v>0.56722300000000003</c:v>
                </c:pt>
                <c:pt idx="194">
                  <c:v>0.568693</c:v>
                </c:pt>
                <c:pt idx="195">
                  <c:v>0.56991899999999995</c:v>
                </c:pt>
                <c:pt idx="196">
                  <c:v>0.57200300000000004</c:v>
                </c:pt>
                <c:pt idx="197">
                  <c:v>0.57788200000000001</c:v>
                </c:pt>
                <c:pt idx="198">
                  <c:v>0.57981000000000005</c:v>
                </c:pt>
                <c:pt idx="199">
                  <c:v>0.57954300000000003</c:v>
                </c:pt>
                <c:pt idx="200">
                  <c:v>0.580403</c:v>
                </c:pt>
                <c:pt idx="201">
                  <c:v>0.58336699999999997</c:v>
                </c:pt>
                <c:pt idx="202">
                  <c:v>0.586924</c:v>
                </c:pt>
                <c:pt idx="203">
                  <c:v>0.58843500000000004</c:v>
                </c:pt>
                <c:pt idx="204">
                  <c:v>0.59127099999999999</c:v>
                </c:pt>
                <c:pt idx="205">
                  <c:v>0.59573200000000004</c:v>
                </c:pt>
                <c:pt idx="206">
                  <c:v>0.59718400000000005</c:v>
                </c:pt>
                <c:pt idx="207">
                  <c:v>0.59873699999999996</c:v>
                </c:pt>
                <c:pt idx="208">
                  <c:v>0.60030600000000001</c:v>
                </c:pt>
                <c:pt idx="209">
                  <c:v>0.60443100000000005</c:v>
                </c:pt>
                <c:pt idx="210">
                  <c:v>0.60578799999999999</c:v>
                </c:pt>
                <c:pt idx="211">
                  <c:v>0.60836800000000002</c:v>
                </c:pt>
                <c:pt idx="212">
                  <c:v>0.61046199999999995</c:v>
                </c:pt>
                <c:pt idx="213">
                  <c:v>0.61314800000000003</c:v>
                </c:pt>
                <c:pt idx="214">
                  <c:v>0.614205</c:v>
                </c:pt>
                <c:pt idx="215">
                  <c:v>0.61527900000000002</c:v>
                </c:pt>
                <c:pt idx="216">
                  <c:v>0.61994800000000005</c:v>
                </c:pt>
                <c:pt idx="217">
                  <c:v>0.62090299999999998</c:v>
                </c:pt>
                <c:pt idx="218">
                  <c:v>0.62238599999999999</c:v>
                </c:pt>
                <c:pt idx="219">
                  <c:v>0.62322</c:v>
                </c:pt>
                <c:pt idx="220">
                  <c:v>0.62614099999999995</c:v>
                </c:pt>
                <c:pt idx="221">
                  <c:v>0.62706700000000004</c:v>
                </c:pt>
                <c:pt idx="222">
                  <c:v>0.630471</c:v>
                </c:pt>
                <c:pt idx="223">
                  <c:v>0.632494</c:v>
                </c:pt>
                <c:pt idx="224">
                  <c:v>0.63335200000000003</c:v>
                </c:pt>
                <c:pt idx="225">
                  <c:v>0.63422699999999999</c:v>
                </c:pt>
                <c:pt idx="226">
                  <c:v>0.638069</c:v>
                </c:pt>
                <c:pt idx="227">
                  <c:v>0.64249800000000001</c:v>
                </c:pt>
                <c:pt idx="228">
                  <c:v>0.64473999999999998</c:v>
                </c:pt>
                <c:pt idx="229">
                  <c:v>0.64491600000000004</c:v>
                </c:pt>
                <c:pt idx="230">
                  <c:v>0.64680499999999996</c:v>
                </c:pt>
                <c:pt idx="231">
                  <c:v>0.64945699999999995</c:v>
                </c:pt>
                <c:pt idx="232">
                  <c:v>0.64991200000000005</c:v>
                </c:pt>
                <c:pt idx="233">
                  <c:v>0.65293699999999999</c:v>
                </c:pt>
                <c:pt idx="234">
                  <c:v>0.65287799999999996</c:v>
                </c:pt>
                <c:pt idx="235">
                  <c:v>0.654837</c:v>
                </c:pt>
                <c:pt idx="236">
                  <c:v>0.65839700000000001</c:v>
                </c:pt>
                <c:pt idx="237">
                  <c:v>0.66208500000000003</c:v>
                </c:pt>
                <c:pt idx="238">
                  <c:v>0.66379100000000002</c:v>
                </c:pt>
                <c:pt idx="239">
                  <c:v>0.66572200000000004</c:v>
                </c:pt>
                <c:pt idx="240">
                  <c:v>0.66694699999999996</c:v>
                </c:pt>
                <c:pt idx="241">
                  <c:v>0.66838600000000004</c:v>
                </c:pt>
                <c:pt idx="242">
                  <c:v>0.67001599999999994</c:v>
                </c:pt>
                <c:pt idx="243">
                  <c:v>0.67103000000000002</c:v>
                </c:pt>
                <c:pt idx="244">
                  <c:v>0.67235400000000001</c:v>
                </c:pt>
                <c:pt idx="245">
                  <c:v>0.67693400000000004</c:v>
                </c:pt>
                <c:pt idx="246">
                  <c:v>0.678589</c:v>
                </c:pt>
                <c:pt idx="247">
                  <c:v>0.68206199999999995</c:v>
                </c:pt>
                <c:pt idx="248">
                  <c:v>0.68348100000000001</c:v>
                </c:pt>
                <c:pt idx="249">
                  <c:v>0.68285700000000005</c:v>
                </c:pt>
                <c:pt idx="250">
                  <c:v>0.68221799999999999</c:v>
                </c:pt>
                <c:pt idx="251">
                  <c:v>0.68546899999999999</c:v>
                </c:pt>
                <c:pt idx="252">
                  <c:v>0.68767400000000001</c:v>
                </c:pt>
                <c:pt idx="253">
                  <c:v>0.68814299999999995</c:v>
                </c:pt>
                <c:pt idx="254">
                  <c:v>0.68966799999999995</c:v>
                </c:pt>
                <c:pt idx="255">
                  <c:v>0.69259800000000005</c:v>
                </c:pt>
                <c:pt idx="256">
                  <c:v>0.69368600000000002</c:v>
                </c:pt>
                <c:pt idx="257">
                  <c:v>0.69535899999999995</c:v>
                </c:pt>
                <c:pt idx="258">
                  <c:v>0.69625800000000004</c:v>
                </c:pt>
                <c:pt idx="259">
                  <c:v>0.69723599999999997</c:v>
                </c:pt>
                <c:pt idx="260">
                  <c:v>0.699901</c:v>
                </c:pt>
                <c:pt idx="261">
                  <c:v>0.70049700000000004</c:v>
                </c:pt>
                <c:pt idx="262">
                  <c:v>0.70286700000000002</c:v>
                </c:pt>
                <c:pt idx="263">
                  <c:v>0.70425800000000005</c:v>
                </c:pt>
                <c:pt idx="264">
                  <c:v>0.70651600000000003</c:v>
                </c:pt>
                <c:pt idx="265">
                  <c:v>0.70875200000000005</c:v>
                </c:pt>
                <c:pt idx="266">
                  <c:v>0.71082100000000004</c:v>
                </c:pt>
                <c:pt idx="267">
                  <c:v>0.71109599999999995</c:v>
                </c:pt>
                <c:pt idx="268">
                  <c:v>0.71172599999999997</c:v>
                </c:pt>
                <c:pt idx="269">
                  <c:v>0.71421800000000002</c:v>
                </c:pt>
                <c:pt idx="270">
                  <c:v>0.71351399999999998</c:v>
                </c:pt>
                <c:pt idx="271">
                  <c:v>0.71482999999999997</c:v>
                </c:pt>
                <c:pt idx="272">
                  <c:v>0.71636</c:v>
                </c:pt>
                <c:pt idx="273">
                  <c:v>0.719414</c:v>
                </c:pt>
                <c:pt idx="274">
                  <c:v>0.71906099999999995</c:v>
                </c:pt>
                <c:pt idx="275">
                  <c:v>0.71751799999999999</c:v>
                </c:pt>
                <c:pt idx="276">
                  <c:v>0.72089199999999998</c:v>
                </c:pt>
                <c:pt idx="277">
                  <c:v>0.72338499999999994</c:v>
                </c:pt>
                <c:pt idx="278">
                  <c:v>0.725773</c:v>
                </c:pt>
                <c:pt idx="279">
                  <c:v>0.72606300000000001</c:v>
                </c:pt>
                <c:pt idx="280">
                  <c:v>0.72681799999999996</c:v>
                </c:pt>
                <c:pt idx="281">
                  <c:v>0.72962499999999997</c:v>
                </c:pt>
                <c:pt idx="282">
                  <c:v>0.72964899999999999</c:v>
                </c:pt>
                <c:pt idx="283">
                  <c:v>0.73279700000000003</c:v>
                </c:pt>
                <c:pt idx="284">
                  <c:v>0.73372499999999996</c:v>
                </c:pt>
                <c:pt idx="285">
                  <c:v>0.737456</c:v>
                </c:pt>
                <c:pt idx="286">
                  <c:v>0.73809400000000003</c:v>
                </c:pt>
                <c:pt idx="287">
                  <c:v>0.73996600000000001</c:v>
                </c:pt>
                <c:pt idx="288">
                  <c:v>0.74110200000000004</c:v>
                </c:pt>
                <c:pt idx="289">
                  <c:v>0.74321700000000002</c:v>
                </c:pt>
                <c:pt idx="290">
                  <c:v>0.74346699999999999</c:v>
                </c:pt>
                <c:pt idx="291">
                  <c:v>0.74241100000000004</c:v>
                </c:pt>
                <c:pt idx="292">
                  <c:v>0.74426599999999998</c:v>
                </c:pt>
                <c:pt idx="293">
                  <c:v>0.74583500000000003</c:v>
                </c:pt>
                <c:pt idx="294">
                  <c:v>0.74771100000000001</c:v>
                </c:pt>
                <c:pt idx="295">
                  <c:v>0.75003299999999995</c:v>
                </c:pt>
                <c:pt idx="296">
                  <c:v>0.751031</c:v>
                </c:pt>
                <c:pt idx="297">
                  <c:v>0.75357700000000005</c:v>
                </c:pt>
                <c:pt idx="298">
                  <c:v>0.753301</c:v>
                </c:pt>
                <c:pt idx="299">
                  <c:v>0.75208900000000001</c:v>
                </c:pt>
                <c:pt idx="300">
                  <c:v>0.75103399999999998</c:v>
                </c:pt>
              </c:numCache>
            </c:numRef>
          </c:val>
          <c:smooth val="0"/>
        </c:ser>
        <c:ser>
          <c:idx val="8"/>
          <c:order val="7"/>
          <c:tx>
            <c:strRef>
              <c:f>Sheet3!$I$1</c:f>
              <c:strCache>
                <c:ptCount val="1"/>
                <c:pt idx="0">
                  <c:v>5000_150</c:v>
                </c:pt>
              </c:strCache>
            </c:strRef>
          </c:tx>
          <c:spPr>
            <a:ln w="28575" cap="rnd">
              <a:solidFill>
                <a:schemeClr val="accent3">
                  <a:lumMod val="60000"/>
                </a:schemeClr>
              </a:solidFill>
              <a:round/>
            </a:ln>
            <a:effectLst/>
          </c:spPr>
          <c:marker>
            <c:symbol val="none"/>
          </c:marker>
          <c:cat>
            <c:numRef>
              <c:f>Sheet3!$A$2:$A$302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Sheet3!$I$2:$I$302</c:f>
              <c:numCache>
                <c:formatCode>General</c:formatCode>
                <c:ptCount val="301"/>
                <c:pt idx="0">
                  <c:v>4.1536999999999998E-2</c:v>
                </c:pt>
                <c:pt idx="1">
                  <c:v>7.0971999999999993E-2</c:v>
                </c:pt>
                <c:pt idx="2">
                  <c:v>7.1070999999999995E-2</c:v>
                </c:pt>
                <c:pt idx="3">
                  <c:v>7.0935999999999999E-2</c:v>
                </c:pt>
                <c:pt idx="4">
                  <c:v>7.1327000000000002E-2</c:v>
                </c:pt>
                <c:pt idx="5">
                  <c:v>6.9394999999999998E-2</c:v>
                </c:pt>
                <c:pt idx="6">
                  <c:v>6.6271999999999998E-2</c:v>
                </c:pt>
                <c:pt idx="7">
                  <c:v>6.5594E-2</c:v>
                </c:pt>
                <c:pt idx="8">
                  <c:v>6.3794000000000003E-2</c:v>
                </c:pt>
                <c:pt idx="9">
                  <c:v>7.0068000000000005E-2</c:v>
                </c:pt>
                <c:pt idx="10">
                  <c:v>7.5531000000000001E-2</c:v>
                </c:pt>
                <c:pt idx="11">
                  <c:v>8.2807000000000006E-2</c:v>
                </c:pt>
                <c:pt idx="12">
                  <c:v>9.0356000000000006E-2</c:v>
                </c:pt>
                <c:pt idx="13">
                  <c:v>0.104106</c:v>
                </c:pt>
                <c:pt idx="14">
                  <c:v>0.112344</c:v>
                </c:pt>
                <c:pt idx="15">
                  <c:v>0.11828900000000001</c:v>
                </c:pt>
                <c:pt idx="16">
                  <c:v>0.124616</c:v>
                </c:pt>
                <c:pt idx="17">
                  <c:v>0.12882199999999999</c:v>
                </c:pt>
                <c:pt idx="18">
                  <c:v>0.130021</c:v>
                </c:pt>
                <c:pt idx="19">
                  <c:v>0.130297</c:v>
                </c:pt>
                <c:pt idx="20">
                  <c:v>0.13056999999999999</c:v>
                </c:pt>
                <c:pt idx="21">
                  <c:v>0.13949600000000001</c:v>
                </c:pt>
                <c:pt idx="22">
                  <c:v>0.15098900000000001</c:v>
                </c:pt>
                <c:pt idx="23">
                  <c:v>0.168324</c:v>
                </c:pt>
                <c:pt idx="24">
                  <c:v>0.17588000000000001</c:v>
                </c:pt>
                <c:pt idx="25">
                  <c:v>0.181612</c:v>
                </c:pt>
                <c:pt idx="26">
                  <c:v>0.18833</c:v>
                </c:pt>
                <c:pt idx="27">
                  <c:v>0.19686699999999999</c:v>
                </c:pt>
                <c:pt idx="28">
                  <c:v>0.20518700000000001</c:v>
                </c:pt>
                <c:pt idx="29">
                  <c:v>0.21642700000000001</c:v>
                </c:pt>
                <c:pt idx="30">
                  <c:v>0.224942</c:v>
                </c:pt>
                <c:pt idx="31">
                  <c:v>0.230099</c:v>
                </c:pt>
                <c:pt idx="32">
                  <c:v>0.22969800000000001</c:v>
                </c:pt>
                <c:pt idx="33">
                  <c:v>0.237008</c:v>
                </c:pt>
                <c:pt idx="34">
                  <c:v>0.24576999999999999</c:v>
                </c:pt>
                <c:pt idx="35">
                  <c:v>0.25872099999999998</c:v>
                </c:pt>
                <c:pt idx="36">
                  <c:v>0.281829</c:v>
                </c:pt>
                <c:pt idx="37">
                  <c:v>0.29595100000000002</c:v>
                </c:pt>
                <c:pt idx="38">
                  <c:v>0.30786599999999997</c:v>
                </c:pt>
                <c:pt idx="39">
                  <c:v>0.31237100000000001</c:v>
                </c:pt>
                <c:pt idx="40">
                  <c:v>0.31622400000000001</c:v>
                </c:pt>
                <c:pt idx="41">
                  <c:v>0.32025199999999998</c:v>
                </c:pt>
                <c:pt idx="42">
                  <c:v>0.321216</c:v>
                </c:pt>
                <c:pt idx="43">
                  <c:v>0.32741599999999998</c:v>
                </c:pt>
                <c:pt idx="44">
                  <c:v>0.33803800000000001</c:v>
                </c:pt>
                <c:pt idx="45">
                  <c:v>0.35150399999999998</c:v>
                </c:pt>
                <c:pt idx="46">
                  <c:v>0.36075200000000002</c:v>
                </c:pt>
                <c:pt idx="47">
                  <c:v>0.37142500000000001</c:v>
                </c:pt>
                <c:pt idx="48">
                  <c:v>0.37714500000000001</c:v>
                </c:pt>
                <c:pt idx="49">
                  <c:v>0.38880100000000001</c:v>
                </c:pt>
                <c:pt idx="50">
                  <c:v>0.40109699999999998</c:v>
                </c:pt>
                <c:pt idx="51">
                  <c:v>0.415242</c:v>
                </c:pt>
                <c:pt idx="52">
                  <c:v>0.42576399999999998</c:v>
                </c:pt>
                <c:pt idx="53">
                  <c:v>0.43408799999999997</c:v>
                </c:pt>
                <c:pt idx="54">
                  <c:v>0.43963600000000003</c:v>
                </c:pt>
                <c:pt idx="55">
                  <c:v>0.44304700000000002</c:v>
                </c:pt>
                <c:pt idx="56">
                  <c:v>0.45403900000000003</c:v>
                </c:pt>
                <c:pt idx="57">
                  <c:v>0.46851900000000002</c:v>
                </c:pt>
                <c:pt idx="58">
                  <c:v>0.48504000000000003</c:v>
                </c:pt>
                <c:pt idx="59">
                  <c:v>0.50110200000000005</c:v>
                </c:pt>
                <c:pt idx="60">
                  <c:v>0.51144299999999998</c:v>
                </c:pt>
                <c:pt idx="61">
                  <c:v>0.517957</c:v>
                </c:pt>
                <c:pt idx="62">
                  <c:v>0.52022900000000005</c:v>
                </c:pt>
                <c:pt idx="63">
                  <c:v>0.52971000000000001</c:v>
                </c:pt>
                <c:pt idx="64">
                  <c:v>0.53706799999999999</c:v>
                </c:pt>
                <c:pt idx="65">
                  <c:v>0.54576999999999998</c:v>
                </c:pt>
                <c:pt idx="66">
                  <c:v>0.55457000000000001</c:v>
                </c:pt>
                <c:pt idx="67">
                  <c:v>0.56684699999999999</c:v>
                </c:pt>
                <c:pt idx="68">
                  <c:v>0.57513700000000001</c:v>
                </c:pt>
                <c:pt idx="69">
                  <c:v>0.58426</c:v>
                </c:pt>
                <c:pt idx="70">
                  <c:v>0.58965999999999996</c:v>
                </c:pt>
                <c:pt idx="71">
                  <c:v>0.59987999999999997</c:v>
                </c:pt>
                <c:pt idx="72">
                  <c:v>0.61327500000000001</c:v>
                </c:pt>
                <c:pt idx="73">
                  <c:v>0.61934199999999995</c:v>
                </c:pt>
                <c:pt idx="74">
                  <c:v>0.62982199999999999</c:v>
                </c:pt>
                <c:pt idx="75">
                  <c:v>0.63932299999999997</c:v>
                </c:pt>
                <c:pt idx="76">
                  <c:v>0.64488800000000002</c:v>
                </c:pt>
                <c:pt idx="77">
                  <c:v>0.65326499999999998</c:v>
                </c:pt>
                <c:pt idx="78">
                  <c:v>0.661775</c:v>
                </c:pt>
                <c:pt idx="79">
                  <c:v>0.67380399999999996</c:v>
                </c:pt>
                <c:pt idx="80">
                  <c:v>0.686446</c:v>
                </c:pt>
                <c:pt idx="81">
                  <c:v>0.69535199999999997</c:v>
                </c:pt>
                <c:pt idx="82">
                  <c:v>0.70365299999999997</c:v>
                </c:pt>
                <c:pt idx="83">
                  <c:v>0.71204599999999996</c:v>
                </c:pt>
                <c:pt idx="84">
                  <c:v>0.71669700000000003</c:v>
                </c:pt>
                <c:pt idx="85">
                  <c:v>0.72437200000000002</c:v>
                </c:pt>
                <c:pt idx="86">
                  <c:v>0.730159</c:v>
                </c:pt>
                <c:pt idx="87">
                  <c:v>0.74128799999999995</c:v>
                </c:pt>
                <c:pt idx="88">
                  <c:v>0.74902999999999997</c:v>
                </c:pt>
                <c:pt idx="89">
                  <c:v>0.75531400000000004</c:v>
                </c:pt>
                <c:pt idx="90">
                  <c:v>0.75798500000000002</c:v>
                </c:pt>
                <c:pt idx="91">
                  <c:v>0.76877899999999999</c:v>
                </c:pt>
                <c:pt idx="92">
                  <c:v>0.77146000000000003</c:v>
                </c:pt>
                <c:pt idx="93">
                  <c:v>0.77613299999999996</c:v>
                </c:pt>
                <c:pt idx="94">
                  <c:v>0.78280700000000003</c:v>
                </c:pt>
                <c:pt idx="95">
                  <c:v>0.79186000000000001</c:v>
                </c:pt>
                <c:pt idx="96">
                  <c:v>0.79597099999999998</c:v>
                </c:pt>
                <c:pt idx="97">
                  <c:v>0.79961700000000002</c:v>
                </c:pt>
                <c:pt idx="98">
                  <c:v>0.804365</c:v>
                </c:pt>
                <c:pt idx="99">
                  <c:v>0.80951499999999998</c:v>
                </c:pt>
                <c:pt idx="100">
                  <c:v>0.81755900000000004</c:v>
                </c:pt>
                <c:pt idx="101">
                  <c:v>0.82071899999999998</c:v>
                </c:pt>
                <c:pt idx="102">
                  <c:v>0.82654300000000003</c:v>
                </c:pt>
                <c:pt idx="103">
                  <c:v>0.82952899999999996</c:v>
                </c:pt>
                <c:pt idx="104">
                  <c:v>0.83724900000000002</c:v>
                </c:pt>
                <c:pt idx="105">
                  <c:v>0.84130700000000003</c:v>
                </c:pt>
                <c:pt idx="106">
                  <c:v>0.84191300000000002</c:v>
                </c:pt>
                <c:pt idx="107">
                  <c:v>0.84444200000000003</c:v>
                </c:pt>
                <c:pt idx="108">
                  <c:v>0.84538599999999997</c:v>
                </c:pt>
                <c:pt idx="109">
                  <c:v>0.84940400000000005</c:v>
                </c:pt>
                <c:pt idx="110">
                  <c:v>0.856352</c:v>
                </c:pt>
                <c:pt idx="111">
                  <c:v>0.85885599999999995</c:v>
                </c:pt>
                <c:pt idx="112">
                  <c:v>0.86388200000000004</c:v>
                </c:pt>
                <c:pt idx="113">
                  <c:v>0.86782499999999996</c:v>
                </c:pt>
                <c:pt idx="114">
                  <c:v>0.87081500000000001</c:v>
                </c:pt>
                <c:pt idx="115">
                  <c:v>0.87409599999999998</c:v>
                </c:pt>
                <c:pt idx="116">
                  <c:v>0.87376299999999996</c:v>
                </c:pt>
                <c:pt idx="117">
                  <c:v>0.88008500000000001</c:v>
                </c:pt>
                <c:pt idx="118">
                  <c:v>0.88160099999999997</c:v>
                </c:pt>
                <c:pt idx="119">
                  <c:v>0.88225900000000002</c:v>
                </c:pt>
                <c:pt idx="120">
                  <c:v>0.88319099999999995</c:v>
                </c:pt>
                <c:pt idx="121">
                  <c:v>0.88426499999999997</c:v>
                </c:pt>
                <c:pt idx="122">
                  <c:v>0.88735799999999998</c:v>
                </c:pt>
                <c:pt idx="123">
                  <c:v>0.88834800000000003</c:v>
                </c:pt>
                <c:pt idx="124">
                  <c:v>0.89399899999999999</c:v>
                </c:pt>
                <c:pt idx="125">
                  <c:v>0.89653499999999997</c:v>
                </c:pt>
                <c:pt idx="126">
                  <c:v>0.89683299999999999</c:v>
                </c:pt>
                <c:pt idx="127">
                  <c:v>0.89811200000000002</c:v>
                </c:pt>
                <c:pt idx="128">
                  <c:v>0.89859500000000003</c:v>
                </c:pt>
                <c:pt idx="129">
                  <c:v>0.90024199999999999</c:v>
                </c:pt>
                <c:pt idx="130">
                  <c:v>0.90140200000000004</c:v>
                </c:pt>
                <c:pt idx="131">
                  <c:v>0.90301399999999998</c:v>
                </c:pt>
                <c:pt idx="132">
                  <c:v>0.907578</c:v>
                </c:pt>
                <c:pt idx="133">
                  <c:v>0.90862100000000001</c:v>
                </c:pt>
                <c:pt idx="134">
                  <c:v>0.91294600000000004</c:v>
                </c:pt>
                <c:pt idx="135">
                  <c:v>0.91495499999999996</c:v>
                </c:pt>
                <c:pt idx="136">
                  <c:v>0.91574900000000004</c:v>
                </c:pt>
                <c:pt idx="137">
                  <c:v>0.91616900000000001</c:v>
                </c:pt>
                <c:pt idx="138">
                  <c:v>0.91693800000000003</c:v>
                </c:pt>
                <c:pt idx="139">
                  <c:v>0.91933500000000001</c:v>
                </c:pt>
                <c:pt idx="140">
                  <c:v>0.91939899999999997</c:v>
                </c:pt>
                <c:pt idx="141">
                  <c:v>0.92148699999999995</c:v>
                </c:pt>
                <c:pt idx="142">
                  <c:v>0.922597</c:v>
                </c:pt>
                <c:pt idx="143">
                  <c:v>0.92180200000000001</c:v>
                </c:pt>
                <c:pt idx="144">
                  <c:v>0.922319</c:v>
                </c:pt>
                <c:pt idx="145">
                  <c:v>0.92341799999999996</c:v>
                </c:pt>
                <c:pt idx="146">
                  <c:v>0.92422599999999999</c:v>
                </c:pt>
                <c:pt idx="147">
                  <c:v>0.92505599999999999</c:v>
                </c:pt>
                <c:pt idx="148">
                  <c:v>0.92539300000000002</c:v>
                </c:pt>
                <c:pt idx="149">
                  <c:v>0.92647400000000002</c:v>
                </c:pt>
                <c:pt idx="150">
                  <c:v>0.92924300000000004</c:v>
                </c:pt>
                <c:pt idx="151">
                  <c:v>0.928288</c:v>
                </c:pt>
                <c:pt idx="152">
                  <c:v>0.92797200000000002</c:v>
                </c:pt>
                <c:pt idx="153">
                  <c:v>0.92749599999999999</c:v>
                </c:pt>
                <c:pt idx="154">
                  <c:v>0.92956000000000005</c:v>
                </c:pt>
                <c:pt idx="155">
                  <c:v>0.93071000000000004</c:v>
                </c:pt>
                <c:pt idx="156">
                  <c:v>0.93076099999999995</c:v>
                </c:pt>
                <c:pt idx="157">
                  <c:v>0.93252800000000002</c:v>
                </c:pt>
                <c:pt idx="158">
                  <c:v>0.93273499999999998</c:v>
                </c:pt>
                <c:pt idx="159">
                  <c:v>0.93394600000000005</c:v>
                </c:pt>
                <c:pt idx="160">
                  <c:v>0.93418299999999999</c:v>
                </c:pt>
                <c:pt idx="161">
                  <c:v>0.93393300000000001</c:v>
                </c:pt>
                <c:pt idx="162">
                  <c:v>0.93401699999999999</c:v>
                </c:pt>
                <c:pt idx="163">
                  <c:v>0.93508599999999997</c:v>
                </c:pt>
                <c:pt idx="164">
                  <c:v>0.935782</c:v>
                </c:pt>
                <c:pt idx="165">
                  <c:v>0.93621799999999999</c:v>
                </c:pt>
                <c:pt idx="166">
                  <c:v>0.93717200000000001</c:v>
                </c:pt>
                <c:pt idx="167">
                  <c:v>0.93701299999999998</c:v>
                </c:pt>
                <c:pt idx="168">
                  <c:v>0.93777299999999997</c:v>
                </c:pt>
                <c:pt idx="169">
                  <c:v>0.93821600000000005</c:v>
                </c:pt>
                <c:pt idx="170">
                  <c:v>0.93772100000000003</c:v>
                </c:pt>
                <c:pt idx="171">
                  <c:v>0.93825700000000001</c:v>
                </c:pt>
                <c:pt idx="172">
                  <c:v>0.93898300000000001</c:v>
                </c:pt>
                <c:pt idx="173">
                  <c:v>0.93827700000000003</c:v>
                </c:pt>
                <c:pt idx="174">
                  <c:v>0.93887600000000004</c:v>
                </c:pt>
                <c:pt idx="175">
                  <c:v>0.94037000000000004</c:v>
                </c:pt>
                <c:pt idx="176">
                  <c:v>0.93950599999999995</c:v>
                </c:pt>
                <c:pt idx="177">
                  <c:v>0.93925400000000003</c:v>
                </c:pt>
                <c:pt idx="178">
                  <c:v>0.94045800000000002</c:v>
                </c:pt>
                <c:pt idx="179">
                  <c:v>0.940446</c:v>
                </c:pt>
                <c:pt idx="180">
                  <c:v>0.94137599999999999</c:v>
                </c:pt>
                <c:pt idx="181">
                  <c:v>0.94222099999999998</c:v>
                </c:pt>
                <c:pt idx="182">
                  <c:v>0.94349499999999997</c:v>
                </c:pt>
                <c:pt idx="183">
                  <c:v>0.94383700000000004</c:v>
                </c:pt>
                <c:pt idx="184">
                  <c:v>0.94419600000000004</c:v>
                </c:pt>
                <c:pt idx="185">
                  <c:v>0.94439600000000001</c:v>
                </c:pt>
                <c:pt idx="186">
                  <c:v>0.94410300000000003</c:v>
                </c:pt>
                <c:pt idx="187">
                  <c:v>0.94476800000000005</c:v>
                </c:pt>
                <c:pt idx="188">
                  <c:v>0.94419200000000003</c:v>
                </c:pt>
                <c:pt idx="189">
                  <c:v>0.945017</c:v>
                </c:pt>
                <c:pt idx="190">
                  <c:v>0.94484900000000005</c:v>
                </c:pt>
                <c:pt idx="191">
                  <c:v>0.94546699999999995</c:v>
                </c:pt>
                <c:pt idx="192">
                  <c:v>0.94551099999999999</c:v>
                </c:pt>
                <c:pt idx="193">
                  <c:v>0.94599500000000003</c:v>
                </c:pt>
                <c:pt idx="194">
                  <c:v>0.94623599999999997</c:v>
                </c:pt>
                <c:pt idx="195">
                  <c:v>0.94604699999999997</c:v>
                </c:pt>
                <c:pt idx="196">
                  <c:v>0.94702500000000001</c:v>
                </c:pt>
                <c:pt idx="197">
                  <c:v>0.94684999999999997</c:v>
                </c:pt>
                <c:pt idx="198">
                  <c:v>0.94637800000000005</c:v>
                </c:pt>
                <c:pt idx="199">
                  <c:v>0.94752400000000003</c:v>
                </c:pt>
                <c:pt idx="200">
                  <c:v>0.94854099999999997</c:v>
                </c:pt>
                <c:pt idx="201">
                  <c:v>0.94800499999999999</c:v>
                </c:pt>
                <c:pt idx="202">
                  <c:v>0.94805399999999995</c:v>
                </c:pt>
                <c:pt idx="203">
                  <c:v>0.94777299999999998</c:v>
                </c:pt>
                <c:pt idx="204">
                  <c:v>0.94861399999999996</c:v>
                </c:pt>
                <c:pt idx="205">
                  <c:v>0.94811900000000005</c:v>
                </c:pt>
                <c:pt idx="206">
                  <c:v>0.94928199999999996</c:v>
                </c:pt>
                <c:pt idx="207">
                  <c:v>0.94992100000000002</c:v>
                </c:pt>
                <c:pt idx="208">
                  <c:v>0.95012300000000005</c:v>
                </c:pt>
                <c:pt idx="209">
                  <c:v>0.94994999999999996</c:v>
                </c:pt>
                <c:pt idx="210">
                  <c:v>0.95078700000000005</c:v>
                </c:pt>
                <c:pt idx="211">
                  <c:v>0.95048600000000005</c:v>
                </c:pt>
                <c:pt idx="212">
                  <c:v>0.95053200000000004</c:v>
                </c:pt>
                <c:pt idx="213">
                  <c:v>0.95057700000000001</c:v>
                </c:pt>
                <c:pt idx="214">
                  <c:v>0.95076000000000005</c:v>
                </c:pt>
                <c:pt idx="215">
                  <c:v>0.951349</c:v>
                </c:pt>
                <c:pt idx="216">
                  <c:v>0.95151799999999997</c:v>
                </c:pt>
                <c:pt idx="217">
                  <c:v>0.95234700000000005</c:v>
                </c:pt>
                <c:pt idx="218">
                  <c:v>0.95224500000000001</c:v>
                </c:pt>
                <c:pt idx="219">
                  <c:v>0.95141399999999998</c:v>
                </c:pt>
                <c:pt idx="220">
                  <c:v>0.95162500000000005</c:v>
                </c:pt>
                <c:pt idx="221">
                  <c:v>0.95216800000000001</c:v>
                </c:pt>
                <c:pt idx="222">
                  <c:v>0.95225700000000002</c:v>
                </c:pt>
                <c:pt idx="223">
                  <c:v>0.95250400000000002</c:v>
                </c:pt>
                <c:pt idx="224">
                  <c:v>0.952623</c:v>
                </c:pt>
                <c:pt idx="225">
                  <c:v>0.95375500000000002</c:v>
                </c:pt>
                <c:pt idx="226">
                  <c:v>0.95254499999999998</c:v>
                </c:pt>
                <c:pt idx="227">
                  <c:v>0.952851</c:v>
                </c:pt>
                <c:pt idx="228">
                  <c:v>0.95322300000000004</c:v>
                </c:pt>
                <c:pt idx="229">
                  <c:v>0.95270500000000002</c:v>
                </c:pt>
                <c:pt idx="230">
                  <c:v>0.95394400000000001</c:v>
                </c:pt>
                <c:pt idx="231">
                  <c:v>0.95383200000000001</c:v>
                </c:pt>
                <c:pt idx="232">
                  <c:v>0.95421999999999996</c:v>
                </c:pt>
                <c:pt idx="233">
                  <c:v>0.95398799999999995</c:v>
                </c:pt>
                <c:pt idx="234">
                  <c:v>0.95440599999999998</c:v>
                </c:pt>
                <c:pt idx="235">
                  <c:v>0.955009</c:v>
                </c:pt>
                <c:pt idx="236">
                  <c:v>0.95519200000000004</c:v>
                </c:pt>
                <c:pt idx="237">
                  <c:v>0.95516400000000001</c:v>
                </c:pt>
                <c:pt idx="238">
                  <c:v>0.95557199999999998</c:v>
                </c:pt>
                <c:pt idx="239">
                  <c:v>0.955789</c:v>
                </c:pt>
                <c:pt idx="240">
                  <c:v>0.95519900000000002</c:v>
                </c:pt>
                <c:pt idx="241">
                  <c:v>0.955461</c:v>
                </c:pt>
                <c:pt idx="242">
                  <c:v>0.9556</c:v>
                </c:pt>
                <c:pt idx="243">
                  <c:v>0.95585100000000001</c:v>
                </c:pt>
                <c:pt idx="244">
                  <c:v>0.95614200000000005</c:v>
                </c:pt>
                <c:pt idx="245">
                  <c:v>0.95663399999999998</c:v>
                </c:pt>
                <c:pt idx="246">
                  <c:v>0.95647599999999999</c:v>
                </c:pt>
                <c:pt idx="247">
                  <c:v>0.95680200000000004</c:v>
                </c:pt>
                <c:pt idx="248">
                  <c:v>0.95730800000000005</c:v>
                </c:pt>
                <c:pt idx="249">
                  <c:v>0.95730099999999996</c:v>
                </c:pt>
                <c:pt idx="250">
                  <c:v>0.95896400000000004</c:v>
                </c:pt>
                <c:pt idx="251">
                  <c:v>0.95743400000000001</c:v>
                </c:pt>
                <c:pt idx="252">
                  <c:v>0.95777299999999999</c:v>
                </c:pt>
                <c:pt idx="253">
                  <c:v>0.95802600000000004</c:v>
                </c:pt>
                <c:pt idx="254">
                  <c:v>0.95816000000000001</c:v>
                </c:pt>
                <c:pt idx="255">
                  <c:v>0.95769499999999996</c:v>
                </c:pt>
                <c:pt idx="256">
                  <c:v>0.95793799999999996</c:v>
                </c:pt>
                <c:pt idx="257">
                  <c:v>0.95844799999999997</c:v>
                </c:pt>
                <c:pt idx="258">
                  <c:v>0.95805300000000004</c:v>
                </c:pt>
                <c:pt idx="259">
                  <c:v>0.95843299999999998</c:v>
                </c:pt>
                <c:pt idx="260">
                  <c:v>0.95924399999999999</c:v>
                </c:pt>
                <c:pt idx="261">
                  <c:v>0.95894800000000002</c:v>
                </c:pt>
                <c:pt idx="262">
                  <c:v>0.95902900000000002</c:v>
                </c:pt>
                <c:pt idx="263">
                  <c:v>0.95910499999999999</c:v>
                </c:pt>
                <c:pt idx="264">
                  <c:v>0.95946299999999995</c:v>
                </c:pt>
                <c:pt idx="265">
                  <c:v>0.95950500000000005</c:v>
                </c:pt>
                <c:pt idx="266">
                  <c:v>0.95902200000000004</c:v>
                </c:pt>
                <c:pt idx="267">
                  <c:v>0.95963399999999999</c:v>
                </c:pt>
                <c:pt idx="268">
                  <c:v>0.96016400000000002</c:v>
                </c:pt>
                <c:pt idx="269">
                  <c:v>0.95954499999999998</c:v>
                </c:pt>
                <c:pt idx="270">
                  <c:v>0.95933400000000002</c:v>
                </c:pt>
                <c:pt idx="271">
                  <c:v>0.96023000000000003</c:v>
                </c:pt>
                <c:pt idx="272">
                  <c:v>0.96028000000000002</c:v>
                </c:pt>
                <c:pt idx="273">
                  <c:v>0.96052099999999996</c:v>
                </c:pt>
                <c:pt idx="274">
                  <c:v>0.96026100000000003</c:v>
                </c:pt>
                <c:pt idx="275">
                  <c:v>0.96132399999999996</c:v>
                </c:pt>
                <c:pt idx="276">
                  <c:v>0.96169499999999997</c:v>
                </c:pt>
                <c:pt idx="277">
                  <c:v>0.96070500000000003</c:v>
                </c:pt>
                <c:pt idx="278">
                  <c:v>0.96112799999999998</c:v>
                </c:pt>
                <c:pt idx="279">
                  <c:v>0.96081300000000003</c:v>
                </c:pt>
                <c:pt idx="280">
                  <c:v>0.96133400000000002</c:v>
                </c:pt>
                <c:pt idx="281">
                  <c:v>0.96143699999999999</c:v>
                </c:pt>
                <c:pt idx="282">
                  <c:v>0.96156299999999995</c:v>
                </c:pt>
                <c:pt idx="283">
                  <c:v>0.96143400000000001</c:v>
                </c:pt>
                <c:pt idx="284">
                  <c:v>0.96156799999999998</c:v>
                </c:pt>
                <c:pt idx="285">
                  <c:v>0.96202799999999999</c:v>
                </c:pt>
                <c:pt idx="286">
                  <c:v>0.962565</c:v>
                </c:pt>
                <c:pt idx="287">
                  <c:v>0.96213000000000004</c:v>
                </c:pt>
                <c:pt idx="288">
                  <c:v>0.96245400000000003</c:v>
                </c:pt>
                <c:pt idx="289">
                  <c:v>0.96246699999999996</c:v>
                </c:pt>
                <c:pt idx="290">
                  <c:v>0.96257899999999996</c:v>
                </c:pt>
                <c:pt idx="291">
                  <c:v>0.96273600000000004</c:v>
                </c:pt>
                <c:pt idx="292">
                  <c:v>0.962982</c:v>
                </c:pt>
                <c:pt idx="293">
                  <c:v>0.96260000000000001</c:v>
                </c:pt>
                <c:pt idx="294">
                  <c:v>0.96316500000000005</c:v>
                </c:pt>
                <c:pt idx="295">
                  <c:v>0.96260999999999997</c:v>
                </c:pt>
                <c:pt idx="296">
                  <c:v>0.96304599999999996</c:v>
                </c:pt>
                <c:pt idx="297">
                  <c:v>0.96294299999999999</c:v>
                </c:pt>
                <c:pt idx="298">
                  <c:v>0.96293899999999999</c:v>
                </c:pt>
                <c:pt idx="299">
                  <c:v>0.964036</c:v>
                </c:pt>
                <c:pt idx="300">
                  <c:v>0.96489499999999995</c:v>
                </c:pt>
              </c:numCache>
            </c:numRef>
          </c:val>
          <c:smooth val="0"/>
        </c:ser>
        <c:ser>
          <c:idx val="9"/>
          <c:order val="8"/>
          <c:tx>
            <c:strRef>
              <c:f>Sheet3!$J$1</c:f>
              <c:strCache>
                <c:ptCount val="1"/>
                <c:pt idx="0">
                  <c:v>5000_200</c:v>
                </c:pt>
              </c:strCache>
            </c:strRef>
          </c:tx>
          <c:spPr>
            <a:ln w="28575" cap="rnd">
              <a:solidFill>
                <a:schemeClr val="accent4">
                  <a:lumMod val="60000"/>
                </a:schemeClr>
              </a:solidFill>
              <a:round/>
            </a:ln>
            <a:effectLst/>
          </c:spPr>
          <c:marker>
            <c:symbol val="none"/>
          </c:marker>
          <c:cat>
            <c:numRef>
              <c:f>Sheet3!$A$2:$A$302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Sheet3!$J$2:$J$302</c:f>
              <c:numCache>
                <c:formatCode>General</c:formatCode>
                <c:ptCount val="301"/>
                <c:pt idx="0">
                  <c:v>7.0699999999999999E-3</c:v>
                </c:pt>
                <c:pt idx="1">
                  <c:v>8.9221999999999996E-2</c:v>
                </c:pt>
                <c:pt idx="2">
                  <c:v>8.8085999999999998E-2</c:v>
                </c:pt>
                <c:pt idx="3">
                  <c:v>8.6515999999999996E-2</c:v>
                </c:pt>
                <c:pt idx="4">
                  <c:v>8.6415000000000006E-2</c:v>
                </c:pt>
                <c:pt idx="5">
                  <c:v>8.5947999999999997E-2</c:v>
                </c:pt>
                <c:pt idx="6">
                  <c:v>8.4626999999999994E-2</c:v>
                </c:pt>
                <c:pt idx="7">
                  <c:v>8.3900000000000002E-2</c:v>
                </c:pt>
                <c:pt idx="8">
                  <c:v>8.4510000000000002E-2</c:v>
                </c:pt>
                <c:pt idx="9">
                  <c:v>8.8385000000000005E-2</c:v>
                </c:pt>
                <c:pt idx="10">
                  <c:v>9.9324999999999997E-2</c:v>
                </c:pt>
                <c:pt idx="11">
                  <c:v>0.10285999999999999</c:v>
                </c:pt>
                <c:pt idx="12">
                  <c:v>0.107068</c:v>
                </c:pt>
                <c:pt idx="13">
                  <c:v>0.110793</c:v>
                </c:pt>
                <c:pt idx="14">
                  <c:v>0.117086</c:v>
                </c:pt>
                <c:pt idx="15">
                  <c:v>0.122877</c:v>
                </c:pt>
                <c:pt idx="16">
                  <c:v>0.12915399999999999</c:v>
                </c:pt>
                <c:pt idx="17">
                  <c:v>0.13240499999999999</c:v>
                </c:pt>
                <c:pt idx="18">
                  <c:v>0.13328200000000001</c:v>
                </c:pt>
                <c:pt idx="19">
                  <c:v>0.135883</c:v>
                </c:pt>
                <c:pt idx="20">
                  <c:v>0.13905999999999999</c:v>
                </c:pt>
                <c:pt idx="21">
                  <c:v>0.14318</c:v>
                </c:pt>
                <c:pt idx="22">
                  <c:v>0.14743999999999999</c:v>
                </c:pt>
                <c:pt idx="23">
                  <c:v>0.15220500000000001</c:v>
                </c:pt>
                <c:pt idx="24">
                  <c:v>0.15848799999999999</c:v>
                </c:pt>
                <c:pt idx="25">
                  <c:v>0.16738700000000001</c:v>
                </c:pt>
                <c:pt idx="26">
                  <c:v>0.17677899999999999</c:v>
                </c:pt>
                <c:pt idx="27">
                  <c:v>0.18470500000000001</c:v>
                </c:pt>
                <c:pt idx="28">
                  <c:v>0.19325700000000001</c:v>
                </c:pt>
                <c:pt idx="29">
                  <c:v>0.201764</c:v>
                </c:pt>
                <c:pt idx="30">
                  <c:v>0.21304100000000001</c:v>
                </c:pt>
                <c:pt idx="31">
                  <c:v>0.22456200000000001</c:v>
                </c:pt>
                <c:pt idx="32">
                  <c:v>0.23253299999999999</c:v>
                </c:pt>
                <c:pt idx="33">
                  <c:v>0.237209</c:v>
                </c:pt>
                <c:pt idx="34">
                  <c:v>0.24247299999999999</c:v>
                </c:pt>
                <c:pt idx="35">
                  <c:v>0.249775</c:v>
                </c:pt>
                <c:pt idx="36">
                  <c:v>0.259967</c:v>
                </c:pt>
                <c:pt idx="37">
                  <c:v>0.27236100000000002</c:v>
                </c:pt>
                <c:pt idx="38">
                  <c:v>0.28141699999999997</c:v>
                </c:pt>
                <c:pt idx="39">
                  <c:v>0.28567500000000001</c:v>
                </c:pt>
                <c:pt idx="40">
                  <c:v>0.29192400000000002</c:v>
                </c:pt>
                <c:pt idx="41">
                  <c:v>0.30288300000000001</c:v>
                </c:pt>
                <c:pt idx="42">
                  <c:v>0.30647000000000002</c:v>
                </c:pt>
                <c:pt idx="43">
                  <c:v>0.312726</c:v>
                </c:pt>
                <c:pt idx="44">
                  <c:v>0.31645400000000001</c:v>
                </c:pt>
                <c:pt idx="45">
                  <c:v>0.31822</c:v>
                </c:pt>
                <c:pt idx="46">
                  <c:v>0.31805699999999998</c:v>
                </c:pt>
                <c:pt idx="47">
                  <c:v>0.31804700000000002</c:v>
                </c:pt>
                <c:pt idx="48">
                  <c:v>0.325158</c:v>
                </c:pt>
                <c:pt idx="49">
                  <c:v>0.33518700000000001</c:v>
                </c:pt>
                <c:pt idx="50">
                  <c:v>0.34617799999999999</c:v>
                </c:pt>
                <c:pt idx="51">
                  <c:v>0.357489</c:v>
                </c:pt>
                <c:pt idx="52">
                  <c:v>0.37067899999999998</c:v>
                </c:pt>
                <c:pt idx="53">
                  <c:v>0.382247</c:v>
                </c:pt>
                <c:pt idx="54">
                  <c:v>0.390065</c:v>
                </c:pt>
                <c:pt idx="55">
                  <c:v>0.39381699999999997</c:v>
                </c:pt>
                <c:pt idx="56">
                  <c:v>0.39839999999999998</c:v>
                </c:pt>
                <c:pt idx="57">
                  <c:v>0.40350799999999998</c:v>
                </c:pt>
                <c:pt idx="58">
                  <c:v>0.41209099999999999</c:v>
                </c:pt>
                <c:pt idx="59">
                  <c:v>0.42186699999999999</c:v>
                </c:pt>
                <c:pt idx="60">
                  <c:v>0.42768600000000001</c:v>
                </c:pt>
                <c:pt idx="61">
                  <c:v>0.43327199999999999</c:v>
                </c:pt>
                <c:pt idx="62">
                  <c:v>0.43856299999999998</c:v>
                </c:pt>
                <c:pt idx="63">
                  <c:v>0.445886</c:v>
                </c:pt>
                <c:pt idx="64">
                  <c:v>0.45168399999999997</c:v>
                </c:pt>
                <c:pt idx="65">
                  <c:v>0.45883200000000002</c:v>
                </c:pt>
                <c:pt idx="66">
                  <c:v>0.46977799999999997</c:v>
                </c:pt>
                <c:pt idx="67">
                  <c:v>0.47998499999999999</c:v>
                </c:pt>
                <c:pt idx="68">
                  <c:v>0.48617500000000002</c:v>
                </c:pt>
                <c:pt idx="69">
                  <c:v>0.49062099999999997</c:v>
                </c:pt>
                <c:pt idx="70">
                  <c:v>0.49227799999999999</c:v>
                </c:pt>
                <c:pt idx="71">
                  <c:v>0.49528</c:v>
                </c:pt>
                <c:pt idx="72">
                  <c:v>0.502529</c:v>
                </c:pt>
                <c:pt idx="73">
                  <c:v>0.51086299999999996</c:v>
                </c:pt>
                <c:pt idx="74">
                  <c:v>0.52338200000000001</c:v>
                </c:pt>
                <c:pt idx="75">
                  <c:v>0.53408199999999995</c:v>
                </c:pt>
                <c:pt idx="76">
                  <c:v>0.54505599999999998</c:v>
                </c:pt>
                <c:pt idx="77">
                  <c:v>0.55311200000000005</c:v>
                </c:pt>
                <c:pt idx="78">
                  <c:v>0.55985200000000002</c:v>
                </c:pt>
                <c:pt idx="79">
                  <c:v>0.564747</c:v>
                </c:pt>
                <c:pt idx="80">
                  <c:v>0.57092299999999996</c:v>
                </c:pt>
                <c:pt idx="81">
                  <c:v>0.58008400000000004</c:v>
                </c:pt>
                <c:pt idx="82">
                  <c:v>0.58627300000000004</c:v>
                </c:pt>
                <c:pt idx="83">
                  <c:v>0.59170500000000004</c:v>
                </c:pt>
                <c:pt idx="84">
                  <c:v>0.59756799999999999</c:v>
                </c:pt>
                <c:pt idx="85">
                  <c:v>0.60210300000000005</c:v>
                </c:pt>
                <c:pt idx="86">
                  <c:v>0.60262499999999997</c:v>
                </c:pt>
                <c:pt idx="87">
                  <c:v>0.60663199999999995</c:v>
                </c:pt>
                <c:pt idx="88">
                  <c:v>0.60858000000000001</c:v>
                </c:pt>
                <c:pt idx="89">
                  <c:v>0.61471399999999998</c:v>
                </c:pt>
                <c:pt idx="90">
                  <c:v>0.61790100000000003</c:v>
                </c:pt>
                <c:pt idx="91">
                  <c:v>0.62209700000000001</c:v>
                </c:pt>
                <c:pt idx="92">
                  <c:v>0.62790900000000005</c:v>
                </c:pt>
                <c:pt idx="93">
                  <c:v>0.62967899999999999</c:v>
                </c:pt>
                <c:pt idx="94">
                  <c:v>0.62977799999999995</c:v>
                </c:pt>
                <c:pt idx="95">
                  <c:v>0.63586799999999999</c:v>
                </c:pt>
                <c:pt idx="96">
                  <c:v>0.64314899999999997</c:v>
                </c:pt>
                <c:pt idx="97">
                  <c:v>0.653833</c:v>
                </c:pt>
                <c:pt idx="98">
                  <c:v>0.66325699999999999</c:v>
                </c:pt>
                <c:pt idx="99">
                  <c:v>0.66627899999999995</c:v>
                </c:pt>
                <c:pt idx="100">
                  <c:v>0.67135599999999995</c:v>
                </c:pt>
                <c:pt idx="101">
                  <c:v>0.67302700000000004</c:v>
                </c:pt>
                <c:pt idx="102">
                  <c:v>0.67286500000000005</c:v>
                </c:pt>
                <c:pt idx="103">
                  <c:v>0.67883800000000005</c:v>
                </c:pt>
                <c:pt idx="104">
                  <c:v>0.68476899999999996</c:v>
                </c:pt>
                <c:pt idx="105">
                  <c:v>0.693299</c:v>
                </c:pt>
                <c:pt idx="106">
                  <c:v>0.69781899999999997</c:v>
                </c:pt>
                <c:pt idx="107">
                  <c:v>0.70426299999999997</c:v>
                </c:pt>
                <c:pt idx="108">
                  <c:v>0.70794500000000005</c:v>
                </c:pt>
                <c:pt idx="109">
                  <c:v>0.71057800000000004</c:v>
                </c:pt>
                <c:pt idx="110">
                  <c:v>0.71335300000000001</c:v>
                </c:pt>
                <c:pt idx="111">
                  <c:v>0.71855999999999998</c:v>
                </c:pt>
                <c:pt idx="112">
                  <c:v>0.72042499999999998</c:v>
                </c:pt>
                <c:pt idx="113">
                  <c:v>0.72669799999999996</c:v>
                </c:pt>
                <c:pt idx="114">
                  <c:v>0.72945199999999999</c:v>
                </c:pt>
                <c:pt idx="115">
                  <c:v>0.72875699999999999</c:v>
                </c:pt>
                <c:pt idx="116">
                  <c:v>0.73134100000000002</c:v>
                </c:pt>
                <c:pt idx="117">
                  <c:v>0.735684</c:v>
                </c:pt>
                <c:pt idx="118">
                  <c:v>0.73882800000000004</c:v>
                </c:pt>
                <c:pt idx="119">
                  <c:v>0.74402400000000002</c:v>
                </c:pt>
                <c:pt idx="120">
                  <c:v>0.74978299999999998</c:v>
                </c:pt>
                <c:pt idx="121">
                  <c:v>0.75387300000000002</c:v>
                </c:pt>
                <c:pt idx="122">
                  <c:v>0.75365800000000005</c:v>
                </c:pt>
                <c:pt idx="123">
                  <c:v>0.75780199999999998</c:v>
                </c:pt>
                <c:pt idx="124">
                  <c:v>0.76117999999999997</c:v>
                </c:pt>
                <c:pt idx="125">
                  <c:v>0.76388</c:v>
                </c:pt>
                <c:pt idx="126">
                  <c:v>0.76444599999999996</c:v>
                </c:pt>
                <c:pt idx="127">
                  <c:v>0.76908399999999999</c:v>
                </c:pt>
                <c:pt idx="128">
                  <c:v>0.77091900000000002</c:v>
                </c:pt>
                <c:pt idx="129">
                  <c:v>0.77231000000000005</c:v>
                </c:pt>
                <c:pt idx="130">
                  <c:v>0.77619300000000002</c:v>
                </c:pt>
                <c:pt idx="131">
                  <c:v>0.77760399999999996</c:v>
                </c:pt>
                <c:pt idx="132">
                  <c:v>0.78105100000000005</c:v>
                </c:pt>
                <c:pt idx="133">
                  <c:v>0.78431099999999998</c:v>
                </c:pt>
                <c:pt idx="134">
                  <c:v>0.78714499999999998</c:v>
                </c:pt>
                <c:pt idx="135">
                  <c:v>0.78940200000000005</c:v>
                </c:pt>
                <c:pt idx="136">
                  <c:v>0.79142599999999996</c:v>
                </c:pt>
                <c:pt idx="137">
                  <c:v>0.79583599999999999</c:v>
                </c:pt>
                <c:pt idx="138">
                  <c:v>0.79733699999999996</c:v>
                </c:pt>
                <c:pt idx="139">
                  <c:v>0.79847500000000005</c:v>
                </c:pt>
                <c:pt idx="140">
                  <c:v>0.79903000000000002</c:v>
                </c:pt>
                <c:pt idx="141">
                  <c:v>0.80064199999999996</c:v>
                </c:pt>
                <c:pt idx="142">
                  <c:v>0.80435599999999996</c:v>
                </c:pt>
                <c:pt idx="143">
                  <c:v>0.80649700000000002</c:v>
                </c:pt>
                <c:pt idx="144">
                  <c:v>0.81045699999999998</c:v>
                </c:pt>
                <c:pt idx="145">
                  <c:v>0.81298700000000002</c:v>
                </c:pt>
                <c:pt idx="146">
                  <c:v>0.81455999999999995</c:v>
                </c:pt>
                <c:pt idx="147">
                  <c:v>0.814998</c:v>
                </c:pt>
                <c:pt idx="148">
                  <c:v>0.81598800000000005</c:v>
                </c:pt>
                <c:pt idx="149">
                  <c:v>0.81744399999999995</c:v>
                </c:pt>
                <c:pt idx="150">
                  <c:v>0.81717799999999996</c:v>
                </c:pt>
                <c:pt idx="151">
                  <c:v>0.81512200000000001</c:v>
                </c:pt>
                <c:pt idx="152">
                  <c:v>0.81875399999999998</c:v>
                </c:pt>
                <c:pt idx="153">
                  <c:v>0.82298199999999999</c:v>
                </c:pt>
                <c:pt idx="154">
                  <c:v>0.82294199999999995</c:v>
                </c:pt>
                <c:pt idx="155">
                  <c:v>0.82382900000000003</c:v>
                </c:pt>
                <c:pt idx="156">
                  <c:v>0.82412399999999997</c:v>
                </c:pt>
                <c:pt idx="157">
                  <c:v>0.82480100000000001</c:v>
                </c:pt>
                <c:pt idx="158">
                  <c:v>0.82781400000000005</c:v>
                </c:pt>
                <c:pt idx="159">
                  <c:v>0.82829900000000001</c:v>
                </c:pt>
                <c:pt idx="160">
                  <c:v>0.82947300000000002</c:v>
                </c:pt>
                <c:pt idx="161">
                  <c:v>0.83078300000000005</c:v>
                </c:pt>
                <c:pt idx="162">
                  <c:v>0.83432899999999999</c:v>
                </c:pt>
                <c:pt idx="163">
                  <c:v>0.83852199999999999</c:v>
                </c:pt>
                <c:pt idx="164">
                  <c:v>0.84147899999999998</c:v>
                </c:pt>
                <c:pt idx="165">
                  <c:v>0.84319200000000005</c:v>
                </c:pt>
                <c:pt idx="166">
                  <c:v>0.844723</c:v>
                </c:pt>
                <c:pt idx="167">
                  <c:v>0.84704400000000002</c:v>
                </c:pt>
                <c:pt idx="168">
                  <c:v>0.84769399999999995</c:v>
                </c:pt>
                <c:pt idx="169">
                  <c:v>0.85045700000000002</c:v>
                </c:pt>
                <c:pt idx="170">
                  <c:v>0.85053100000000004</c:v>
                </c:pt>
                <c:pt idx="171">
                  <c:v>0.85229699999999997</c:v>
                </c:pt>
                <c:pt idx="172">
                  <c:v>0.851746</c:v>
                </c:pt>
                <c:pt idx="173">
                  <c:v>0.853522</c:v>
                </c:pt>
                <c:pt idx="174">
                  <c:v>0.85550400000000004</c:v>
                </c:pt>
                <c:pt idx="175">
                  <c:v>0.85832200000000003</c:v>
                </c:pt>
                <c:pt idx="176">
                  <c:v>0.85823700000000003</c:v>
                </c:pt>
                <c:pt idx="177">
                  <c:v>0.85891600000000001</c:v>
                </c:pt>
                <c:pt idx="178">
                  <c:v>0.85870599999999997</c:v>
                </c:pt>
                <c:pt idx="179">
                  <c:v>0.86135099999999998</c:v>
                </c:pt>
                <c:pt idx="180">
                  <c:v>0.86166299999999996</c:v>
                </c:pt>
                <c:pt idx="181">
                  <c:v>0.86353899999999995</c:v>
                </c:pt>
                <c:pt idx="182">
                  <c:v>0.86367700000000003</c:v>
                </c:pt>
                <c:pt idx="183">
                  <c:v>0.86503399999999997</c:v>
                </c:pt>
                <c:pt idx="184">
                  <c:v>0.867896</c:v>
                </c:pt>
                <c:pt idx="185">
                  <c:v>0.86974899999999999</c:v>
                </c:pt>
                <c:pt idx="186">
                  <c:v>0.87227200000000005</c:v>
                </c:pt>
                <c:pt idx="187">
                  <c:v>0.87247600000000003</c:v>
                </c:pt>
                <c:pt idx="188">
                  <c:v>0.87515699999999996</c:v>
                </c:pt>
                <c:pt idx="189">
                  <c:v>0.87633799999999995</c:v>
                </c:pt>
                <c:pt idx="190">
                  <c:v>0.87790400000000002</c:v>
                </c:pt>
                <c:pt idx="191">
                  <c:v>0.879942</c:v>
                </c:pt>
                <c:pt idx="192">
                  <c:v>0.87999099999999997</c:v>
                </c:pt>
                <c:pt idx="193">
                  <c:v>0.88017599999999996</c:v>
                </c:pt>
                <c:pt idx="194">
                  <c:v>0.880297</c:v>
                </c:pt>
                <c:pt idx="195">
                  <c:v>0.881301</c:v>
                </c:pt>
                <c:pt idx="196">
                  <c:v>0.88228300000000004</c:v>
                </c:pt>
                <c:pt idx="197">
                  <c:v>0.88283699999999998</c:v>
                </c:pt>
                <c:pt idx="198">
                  <c:v>0.88392099999999996</c:v>
                </c:pt>
                <c:pt idx="199">
                  <c:v>0.88565000000000005</c:v>
                </c:pt>
                <c:pt idx="200">
                  <c:v>0.88610500000000003</c:v>
                </c:pt>
                <c:pt idx="201">
                  <c:v>0.886849</c:v>
                </c:pt>
                <c:pt idx="202">
                  <c:v>0.88720100000000002</c:v>
                </c:pt>
                <c:pt idx="203">
                  <c:v>0.88666500000000004</c:v>
                </c:pt>
                <c:pt idx="204">
                  <c:v>0.88746899999999995</c:v>
                </c:pt>
                <c:pt idx="205">
                  <c:v>0.88757600000000003</c:v>
                </c:pt>
                <c:pt idx="206">
                  <c:v>0.88811600000000002</c:v>
                </c:pt>
                <c:pt idx="207">
                  <c:v>0.889621</c:v>
                </c:pt>
                <c:pt idx="208">
                  <c:v>0.89019899999999996</c:v>
                </c:pt>
                <c:pt idx="209">
                  <c:v>0.89151100000000005</c:v>
                </c:pt>
                <c:pt idx="210">
                  <c:v>0.89200199999999996</c:v>
                </c:pt>
                <c:pt idx="211">
                  <c:v>0.89431799999999995</c:v>
                </c:pt>
                <c:pt idx="212">
                  <c:v>0.89640299999999995</c:v>
                </c:pt>
                <c:pt idx="213">
                  <c:v>0.89815299999999998</c:v>
                </c:pt>
                <c:pt idx="214">
                  <c:v>0.89961599999999997</c:v>
                </c:pt>
                <c:pt idx="215">
                  <c:v>0.90091100000000002</c:v>
                </c:pt>
                <c:pt idx="216">
                  <c:v>0.90146499999999996</c:v>
                </c:pt>
                <c:pt idx="217">
                  <c:v>0.90188599999999997</c:v>
                </c:pt>
                <c:pt idx="218">
                  <c:v>0.90243499999999999</c:v>
                </c:pt>
                <c:pt idx="219">
                  <c:v>0.90115400000000001</c:v>
                </c:pt>
                <c:pt idx="220">
                  <c:v>0.90211699999999995</c:v>
                </c:pt>
                <c:pt idx="221">
                  <c:v>0.90277300000000005</c:v>
                </c:pt>
                <c:pt idx="222">
                  <c:v>0.90359</c:v>
                </c:pt>
                <c:pt idx="223">
                  <c:v>0.90610199999999996</c:v>
                </c:pt>
                <c:pt idx="224">
                  <c:v>0.90593599999999996</c:v>
                </c:pt>
                <c:pt idx="225">
                  <c:v>0.90707700000000002</c:v>
                </c:pt>
                <c:pt idx="226">
                  <c:v>0.90782099999999999</c:v>
                </c:pt>
                <c:pt idx="227">
                  <c:v>0.90832800000000002</c:v>
                </c:pt>
                <c:pt idx="228">
                  <c:v>0.90819799999999995</c:v>
                </c:pt>
                <c:pt idx="229">
                  <c:v>0.908053</c:v>
                </c:pt>
                <c:pt idx="230">
                  <c:v>0.90916300000000005</c:v>
                </c:pt>
                <c:pt idx="231">
                  <c:v>0.90943200000000002</c:v>
                </c:pt>
                <c:pt idx="232">
                  <c:v>0.91160399999999997</c:v>
                </c:pt>
                <c:pt idx="233">
                  <c:v>0.91306799999999999</c:v>
                </c:pt>
                <c:pt idx="234">
                  <c:v>0.91432500000000005</c:v>
                </c:pt>
                <c:pt idx="235">
                  <c:v>0.91480700000000004</c:v>
                </c:pt>
                <c:pt idx="236">
                  <c:v>0.91562100000000002</c:v>
                </c:pt>
                <c:pt idx="237">
                  <c:v>0.91623699999999997</c:v>
                </c:pt>
                <c:pt idx="238">
                  <c:v>0.91881100000000004</c:v>
                </c:pt>
                <c:pt idx="239">
                  <c:v>0.91845699999999997</c:v>
                </c:pt>
                <c:pt idx="240">
                  <c:v>0.91898500000000005</c:v>
                </c:pt>
                <c:pt idx="241">
                  <c:v>0.91950299999999996</c:v>
                </c:pt>
                <c:pt idx="242">
                  <c:v>0.91911500000000002</c:v>
                </c:pt>
                <c:pt idx="243">
                  <c:v>0.92000999999999999</c:v>
                </c:pt>
                <c:pt idx="244">
                  <c:v>0.91994500000000001</c:v>
                </c:pt>
                <c:pt idx="245">
                  <c:v>0.920207</c:v>
                </c:pt>
                <c:pt idx="246">
                  <c:v>0.92110999999999998</c:v>
                </c:pt>
                <c:pt idx="247">
                  <c:v>0.92138399999999998</c:v>
                </c:pt>
                <c:pt idx="248">
                  <c:v>0.92244300000000001</c:v>
                </c:pt>
                <c:pt idx="249">
                  <c:v>0.92219099999999998</c:v>
                </c:pt>
                <c:pt idx="250">
                  <c:v>0.923458</c:v>
                </c:pt>
                <c:pt idx="251">
                  <c:v>0.92304600000000003</c:v>
                </c:pt>
                <c:pt idx="252">
                  <c:v>0.92405400000000004</c:v>
                </c:pt>
                <c:pt idx="253">
                  <c:v>0.92425000000000002</c:v>
                </c:pt>
                <c:pt idx="254">
                  <c:v>0.924902</c:v>
                </c:pt>
                <c:pt idx="255">
                  <c:v>0.925068</c:v>
                </c:pt>
                <c:pt idx="256">
                  <c:v>0.92666300000000001</c:v>
                </c:pt>
                <c:pt idx="257">
                  <c:v>0.92628500000000003</c:v>
                </c:pt>
                <c:pt idx="258">
                  <c:v>0.92748299999999995</c:v>
                </c:pt>
                <c:pt idx="259">
                  <c:v>0.92841399999999996</c:v>
                </c:pt>
                <c:pt idx="260">
                  <c:v>0.92860699999999996</c:v>
                </c:pt>
                <c:pt idx="261">
                  <c:v>0.928786</c:v>
                </c:pt>
                <c:pt idx="262">
                  <c:v>0.93033999999999994</c:v>
                </c:pt>
                <c:pt idx="263">
                  <c:v>0.93088099999999996</c:v>
                </c:pt>
                <c:pt idx="264">
                  <c:v>0.93138600000000005</c:v>
                </c:pt>
                <c:pt idx="265">
                  <c:v>0.93159499999999995</c:v>
                </c:pt>
                <c:pt idx="266">
                  <c:v>0.93202399999999996</c:v>
                </c:pt>
                <c:pt idx="267">
                  <c:v>0.93218599999999996</c:v>
                </c:pt>
                <c:pt idx="268">
                  <c:v>0.93217499999999998</c:v>
                </c:pt>
                <c:pt idx="269">
                  <c:v>0.93235100000000004</c:v>
                </c:pt>
                <c:pt idx="270">
                  <c:v>0.93234899999999998</c:v>
                </c:pt>
                <c:pt idx="271">
                  <c:v>0.93323100000000003</c:v>
                </c:pt>
                <c:pt idx="272">
                  <c:v>0.93392699999999995</c:v>
                </c:pt>
                <c:pt idx="273">
                  <c:v>0.93440500000000004</c:v>
                </c:pt>
                <c:pt idx="274">
                  <c:v>0.93504100000000001</c:v>
                </c:pt>
                <c:pt idx="275">
                  <c:v>0.93584800000000001</c:v>
                </c:pt>
                <c:pt idx="276">
                  <c:v>0.93470500000000001</c:v>
                </c:pt>
                <c:pt idx="277">
                  <c:v>0.93605400000000005</c:v>
                </c:pt>
                <c:pt idx="278">
                  <c:v>0.93587500000000001</c:v>
                </c:pt>
                <c:pt idx="279">
                  <c:v>0.93514699999999995</c:v>
                </c:pt>
                <c:pt idx="280">
                  <c:v>0.93609299999999995</c:v>
                </c:pt>
                <c:pt idx="281">
                  <c:v>0.93647899999999995</c:v>
                </c:pt>
                <c:pt idx="282">
                  <c:v>0.93746799999999997</c:v>
                </c:pt>
                <c:pt idx="283">
                  <c:v>0.93727700000000003</c:v>
                </c:pt>
                <c:pt idx="284">
                  <c:v>0.93736200000000003</c:v>
                </c:pt>
                <c:pt idx="285">
                  <c:v>0.93798000000000004</c:v>
                </c:pt>
                <c:pt idx="286">
                  <c:v>0.938218</c:v>
                </c:pt>
                <c:pt idx="287">
                  <c:v>0.93903000000000003</c:v>
                </c:pt>
                <c:pt idx="288">
                  <c:v>0.93987200000000004</c:v>
                </c:pt>
                <c:pt idx="289">
                  <c:v>0.94016</c:v>
                </c:pt>
                <c:pt idx="290">
                  <c:v>0.93964400000000003</c:v>
                </c:pt>
                <c:pt idx="291">
                  <c:v>0.93943299999999996</c:v>
                </c:pt>
                <c:pt idx="292">
                  <c:v>0.93929099999999999</c:v>
                </c:pt>
                <c:pt idx="293">
                  <c:v>0.93954300000000002</c:v>
                </c:pt>
                <c:pt idx="294">
                  <c:v>0.94025800000000004</c:v>
                </c:pt>
                <c:pt idx="295">
                  <c:v>0.94011199999999995</c:v>
                </c:pt>
                <c:pt idx="296">
                  <c:v>0.94090200000000002</c:v>
                </c:pt>
                <c:pt idx="297">
                  <c:v>0.94219299999999995</c:v>
                </c:pt>
                <c:pt idx="298">
                  <c:v>0.94235400000000002</c:v>
                </c:pt>
                <c:pt idx="299">
                  <c:v>0.94239099999999998</c:v>
                </c:pt>
                <c:pt idx="300">
                  <c:v>0.94289299999999998</c:v>
                </c:pt>
              </c:numCache>
            </c:numRef>
          </c:val>
          <c:smooth val="0"/>
        </c:ser>
        <c:ser>
          <c:idx val="10"/>
          <c:order val="9"/>
          <c:tx>
            <c:strRef>
              <c:f>Sheet3!$K$1</c:f>
              <c:strCache>
                <c:ptCount val="1"/>
                <c:pt idx="0">
                  <c:v>12-25_100</c:v>
                </c:pt>
              </c:strCache>
            </c:strRef>
          </c:tx>
          <c:spPr>
            <a:ln w="28575" cap="rnd">
              <a:solidFill>
                <a:schemeClr val="accent5">
                  <a:lumMod val="60000"/>
                </a:schemeClr>
              </a:solidFill>
              <a:round/>
            </a:ln>
            <a:effectLst/>
          </c:spPr>
          <c:marker>
            <c:symbol val="none"/>
          </c:marker>
          <c:cat>
            <c:numRef>
              <c:f>Sheet3!$A$2:$A$302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Sheet3!$K$2:$K$302</c:f>
              <c:numCache>
                <c:formatCode>General</c:formatCode>
                <c:ptCount val="301"/>
                <c:pt idx="0">
                  <c:v>6.8000000000000005E-4</c:v>
                </c:pt>
                <c:pt idx="1">
                  <c:v>3.5171000000000001E-2</c:v>
                </c:pt>
                <c:pt idx="2">
                  <c:v>3.8776999999999999E-2</c:v>
                </c:pt>
                <c:pt idx="3">
                  <c:v>3.8567999999999998E-2</c:v>
                </c:pt>
                <c:pt idx="4">
                  <c:v>3.9753999999999998E-2</c:v>
                </c:pt>
                <c:pt idx="5">
                  <c:v>4.7953999999999997E-2</c:v>
                </c:pt>
                <c:pt idx="6">
                  <c:v>5.6151E-2</c:v>
                </c:pt>
                <c:pt idx="7">
                  <c:v>5.5138E-2</c:v>
                </c:pt>
                <c:pt idx="8">
                  <c:v>5.6355000000000002E-2</c:v>
                </c:pt>
                <c:pt idx="9">
                  <c:v>5.6089E-2</c:v>
                </c:pt>
                <c:pt idx="10">
                  <c:v>5.3317999999999997E-2</c:v>
                </c:pt>
                <c:pt idx="11">
                  <c:v>5.3827E-2</c:v>
                </c:pt>
                <c:pt idx="12">
                  <c:v>5.6544999999999998E-2</c:v>
                </c:pt>
                <c:pt idx="13">
                  <c:v>5.8680000000000003E-2</c:v>
                </c:pt>
                <c:pt idx="14">
                  <c:v>5.8238999999999999E-2</c:v>
                </c:pt>
                <c:pt idx="15">
                  <c:v>6.0500999999999999E-2</c:v>
                </c:pt>
                <c:pt idx="16">
                  <c:v>6.5601999999999994E-2</c:v>
                </c:pt>
                <c:pt idx="17">
                  <c:v>7.0202000000000001E-2</c:v>
                </c:pt>
                <c:pt idx="18">
                  <c:v>7.7077000000000007E-2</c:v>
                </c:pt>
                <c:pt idx="19">
                  <c:v>8.0507999999999996E-2</c:v>
                </c:pt>
                <c:pt idx="20">
                  <c:v>8.2071000000000005E-2</c:v>
                </c:pt>
                <c:pt idx="21">
                  <c:v>8.2364000000000007E-2</c:v>
                </c:pt>
                <c:pt idx="22">
                  <c:v>8.2362000000000005E-2</c:v>
                </c:pt>
                <c:pt idx="23">
                  <c:v>8.6383000000000001E-2</c:v>
                </c:pt>
                <c:pt idx="24">
                  <c:v>8.7268999999999999E-2</c:v>
                </c:pt>
                <c:pt idx="25">
                  <c:v>8.9957999999999996E-2</c:v>
                </c:pt>
                <c:pt idx="26">
                  <c:v>9.7493999999999997E-2</c:v>
                </c:pt>
                <c:pt idx="27">
                  <c:v>9.8211999999999994E-2</c:v>
                </c:pt>
                <c:pt idx="28">
                  <c:v>9.8719000000000001E-2</c:v>
                </c:pt>
                <c:pt idx="29">
                  <c:v>0.10005</c:v>
                </c:pt>
                <c:pt idx="30">
                  <c:v>9.9697999999999995E-2</c:v>
                </c:pt>
                <c:pt idx="31">
                  <c:v>9.9978999999999998E-2</c:v>
                </c:pt>
                <c:pt idx="32">
                  <c:v>0.101327</c:v>
                </c:pt>
                <c:pt idx="33">
                  <c:v>0.103269</c:v>
                </c:pt>
                <c:pt idx="34">
                  <c:v>0.10564900000000001</c:v>
                </c:pt>
                <c:pt idx="35">
                  <c:v>0.10943899999999999</c:v>
                </c:pt>
                <c:pt idx="36">
                  <c:v>0.112979</c:v>
                </c:pt>
                <c:pt idx="37">
                  <c:v>0.112231</c:v>
                </c:pt>
                <c:pt idx="38">
                  <c:v>0.111885</c:v>
                </c:pt>
                <c:pt idx="39">
                  <c:v>0.105256</c:v>
                </c:pt>
                <c:pt idx="40">
                  <c:v>0.112787</c:v>
                </c:pt>
                <c:pt idx="41">
                  <c:v>0.115407</c:v>
                </c:pt>
                <c:pt idx="42">
                  <c:v>0.119821</c:v>
                </c:pt>
                <c:pt idx="43">
                  <c:v>0.12551000000000001</c:v>
                </c:pt>
                <c:pt idx="44">
                  <c:v>0.133627</c:v>
                </c:pt>
                <c:pt idx="45">
                  <c:v>0.14108299999999999</c:v>
                </c:pt>
                <c:pt idx="46">
                  <c:v>0.141731</c:v>
                </c:pt>
                <c:pt idx="47">
                  <c:v>0.14307</c:v>
                </c:pt>
                <c:pt idx="48">
                  <c:v>0.13927100000000001</c:v>
                </c:pt>
                <c:pt idx="49">
                  <c:v>0.144675</c:v>
                </c:pt>
                <c:pt idx="50">
                  <c:v>0.14427599999999999</c:v>
                </c:pt>
                <c:pt idx="51">
                  <c:v>0.147309</c:v>
                </c:pt>
                <c:pt idx="52">
                  <c:v>0.146458</c:v>
                </c:pt>
                <c:pt idx="53">
                  <c:v>0.14652299999999999</c:v>
                </c:pt>
                <c:pt idx="54">
                  <c:v>0.150921</c:v>
                </c:pt>
                <c:pt idx="55">
                  <c:v>0.15274699999999999</c:v>
                </c:pt>
                <c:pt idx="56">
                  <c:v>0.15656200000000001</c:v>
                </c:pt>
                <c:pt idx="57">
                  <c:v>0.16214500000000001</c:v>
                </c:pt>
                <c:pt idx="58">
                  <c:v>0.16521</c:v>
                </c:pt>
                <c:pt idx="59">
                  <c:v>0.16639000000000001</c:v>
                </c:pt>
                <c:pt idx="60">
                  <c:v>0.16391700000000001</c:v>
                </c:pt>
                <c:pt idx="61">
                  <c:v>0.16009799999999999</c:v>
                </c:pt>
                <c:pt idx="62">
                  <c:v>0.16128999999999999</c:v>
                </c:pt>
                <c:pt idx="63">
                  <c:v>0.165691</c:v>
                </c:pt>
                <c:pt idx="64">
                  <c:v>0.17419999999999999</c:v>
                </c:pt>
                <c:pt idx="65">
                  <c:v>0.18468999999999999</c:v>
                </c:pt>
                <c:pt idx="66">
                  <c:v>0.19466</c:v>
                </c:pt>
                <c:pt idx="67">
                  <c:v>0.19672600000000001</c:v>
                </c:pt>
                <c:pt idx="68">
                  <c:v>0.19627500000000001</c:v>
                </c:pt>
                <c:pt idx="69">
                  <c:v>0.195634</c:v>
                </c:pt>
                <c:pt idx="70">
                  <c:v>0.19278799999999999</c:v>
                </c:pt>
                <c:pt idx="71">
                  <c:v>0.19409000000000001</c:v>
                </c:pt>
                <c:pt idx="72">
                  <c:v>0.194074</c:v>
                </c:pt>
                <c:pt idx="73">
                  <c:v>0.196663</c:v>
                </c:pt>
                <c:pt idx="74">
                  <c:v>0.20103599999999999</c:v>
                </c:pt>
                <c:pt idx="75">
                  <c:v>0.20138400000000001</c:v>
                </c:pt>
                <c:pt idx="76">
                  <c:v>0.20338899999999999</c:v>
                </c:pt>
                <c:pt idx="77">
                  <c:v>0.205175</c:v>
                </c:pt>
                <c:pt idx="78">
                  <c:v>0.20483000000000001</c:v>
                </c:pt>
                <c:pt idx="79">
                  <c:v>0.20919299999999999</c:v>
                </c:pt>
                <c:pt idx="80">
                  <c:v>0.21154600000000001</c:v>
                </c:pt>
                <c:pt idx="81">
                  <c:v>0.216698</c:v>
                </c:pt>
                <c:pt idx="82">
                  <c:v>0.214167</c:v>
                </c:pt>
                <c:pt idx="83">
                  <c:v>0.21881300000000001</c:v>
                </c:pt>
                <c:pt idx="84">
                  <c:v>0.21868299999999999</c:v>
                </c:pt>
                <c:pt idx="85">
                  <c:v>0.22236400000000001</c:v>
                </c:pt>
                <c:pt idx="86">
                  <c:v>0.229605</c:v>
                </c:pt>
                <c:pt idx="87">
                  <c:v>0.23797699999999999</c:v>
                </c:pt>
                <c:pt idx="88">
                  <c:v>0.241483</c:v>
                </c:pt>
                <c:pt idx="89">
                  <c:v>0.24188799999999999</c:v>
                </c:pt>
                <c:pt idx="90">
                  <c:v>0.23872699999999999</c:v>
                </c:pt>
                <c:pt idx="91">
                  <c:v>0.24002399999999999</c:v>
                </c:pt>
                <c:pt idx="92">
                  <c:v>0.23921700000000001</c:v>
                </c:pt>
                <c:pt idx="93">
                  <c:v>0.23908299999999999</c:v>
                </c:pt>
                <c:pt idx="94">
                  <c:v>0.24060799999999999</c:v>
                </c:pt>
                <c:pt idx="95">
                  <c:v>0.240483</c:v>
                </c:pt>
                <c:pt idx="96">
                  <c:v>0.24458099999999999</c:v>
                </c:pt>
                <c:pt idx="97">
                  <c:v>0.24642500000000001</c:v>
                </c:pt>
                <c:pt idx="98">
                  <c:v>0.24698000000000001</c:v>
                </c:pt>
                <c:pt idx="99">
                  <c:v>0.24824199999999999</c:v>
                </c:pt>
                <c:pt idx="100">
                  <c:v>0.25426900000000002</c:v>
                </c:pt>
                <c:pt idx="101">
                  <c:v>0.25233899999999998</c:v>
                </c:pt>
                <c:pt idx="102">
                  <c:v>0.257241</c:v>
                </c:pt>
                <c:pt idx="103">
                  <c:v>0.26193</c:v>
                </c:pt>
                <c:pt idx="104">
                  <c:v>0.26738400000000001</c:v>
                </c:pt>
                <c:pt idx="105">
                  <c:v>0.27154200000000001</c:v>
                </c:pt>
                <c:pt idx="106">
                  <c:v>0.276366</c:v>
                </c:pt>
                <c:pt idx="107">
                  <c:v>0.27738699999999999</c:v>
                </c:pt>
                <c:pt idx="108">
                  <c:v>0.278997</c:v>
                </c:pt>
                <c:pt idx="109">
                  <c:v>0.28220400000000001</c:v>
                </c:pt>
                <c:pt idx="110">
                  <c:v>0.28046100000000002</c:v>
                </c:pt>
                <c:pt idx="111">
                  <c:v>0.27945599999999998</c:v>
                </c:pt>
                <c:pt idx="112">
                  <c:v>0.27876800000000002</c:v>
                </c:pt>
                <c:pt idx="113">
                  <c:v>0.27860400000000002</c:v>
                </c:pt>
                <c:pt idx="114">
                  <c:v>0.27667999999999998</c:v>
                </c:pt>
                <c:pt idx="115">
                  <c:v>0.27838200000000002</c:v>
                </c:pt>
                <c:pt idx="116">
                  <c:v>0.27955200000000002</c:v>
                </c:pt>
                <c:pt idx="117">
                  <c:v>0.28301599999999999</c:v>
                </c:pt>
                <c:pt idx="118">
                  <c:v>0.28303099999999998</c:v>
                </c:pt>
                <c:pt idx="119">
                  <c:v>0.283858</c:v>
                </c:pt>
                <c:pt idx="120">
                  <c:v>0.28758499999999998</c:v>
                </c:pt>
                <c:pt idx="121">
                  <c:v>0.29239700000000002</c:v>
                </c:pt>
                <c:pt idx="122">
                  <c:v>0.29305100000000001</c:v>
                </c:pt>
                <c:pt idx="123">
                  <c:v>0.297323</c:v>
                </c:pt>
                <c:pt idx="124">
                  <c:v>0.30111300000000002</c:v>
                </c:pt>
                <c:pt idx="125">
                  <c:v>0.308701</c:v>
                </c:pt>
                <c:pt idx="126">
                  <c:v>0.30708299999999999</c:v>
                </c:pt>
                <c:pt idx="127">
                  <c:v>0.31065799999999999</c:v>
                </c:pt>
                <c:pt idx="128">
                  <c:v>0.31201600000000002</c:v>
                </c:pt>
                <c:pt idx="129">
                  <c:v>0.31147200000000003</c:v>
                </c:pt>
                <c:pt idx="130">
                  <c:v>0.31245299999999998</c:v>
                </c:pt>
                <c:pt idx="131">
                  <c:v>0.31082199999999999</c:v>
                </c:pt>
                <c:pt idx="132">
                  <c:v>0.311033</c:v>
                </c:pt>
                <c:pt idx="133">
                  <c:v>0.30874099999999999</c:v>
                </c:pt>
                <c:pt idx="134">
                  <c:v>0.30901000000000001</c:v>
                </c:pt>
                <c:pt idx="135">
                  <c:v>0.30789299999999997</c:v>
                </c:pt>
                <c:pt idx="136">
                  <c:v>0.30720500000000001</c:v>
                </c:pt>
                <c:pt idx="137">
                  <c:v>0.30808999999999997</c:v>
                </c:pt>
                <c:pt idx="138">
                  <c:v>0.31068200000000001</c:v>
                </c:pt>
                <c:pt idx="139">
                  <c:v>0.31349399999999999</c:v>
                </c:pt>
                <c:pt idx="140">
                  <c:v>0.315556</c:v>
                </c:pt>
                <c:pt idx="141">
                  <c:v>0.31866899999999998</c:v>
                </c:pt>
                <c:pt idx="142">
                  <c:v>0.32363500000000001</c:v>
                </c:pt>
                <c:pt idx="143">
                  <c:v>0.32680700000000001</c:v>
                </c:pt>
                <c:pt idx="144">
                  <c:v>0.33239299999999999</c:v>
                </c:pt>
                <c:pt idx="145">
                  <c:v>0.33763199999999999</c:v>
                </c:pt>
                <c:pt idx="146">
                  <c:v>0.33766499999999999</c:v>
                </c:pt>
                <c:pt idx="147">
                  <c:v>0.33517799999999998</c:v>
                </c:pt>
                <c:pt idx="148">
                  <c:v>0.33931699999999998</c:v>
                </c:pt>
                <c:pt idx="149">
                  <c:v>0.33981099999999997</c:v>
                </c:pt>
                <c:pt idx="150">
                  <c:v>0.34395399999999998</c:v>
                </c:pt>
                <c:pt idx="151">
                  <c:v>0.33996999999999999</c:v>
                </c:pt>
                <c:pt idx="152">
                  <c:v>0.33949800000000002</c:v>
                </c:pt>
                <c:pt idx="153">
                  <c:v>0.34054200000000001</c:v>
                </c:pt>
                <c:pt idx="154">
                  <c:v>0.33815200000000001</c:v>
                </c:pt>
                <c:pt idx="155">
                  <c:v>0.33788400000000002</c:v>
                </c:pt>
                <c:pt idx="156">
                  <c:v>0.33735799999999999</c:v>
                </c:pt>
                <c:pt idx="157">
                  <c:v>0.337841</c:v>
                </c:pt>
                <c:pt idx="158">
                  <c:v>0.33645599999999998</c:v>
                </c:pt>
                <c:pt idx="159">
                  <c:v>0.34064100000000003</c:v>
                </c:pt>
                <c:pt idx="160">
                  <c:v>0.34165299999999998</c:v>
                </c:pt>
                <c:pt idx="161">
                  <c:v>0.346082</c:v>
                </c:pt>
                <c:pt idx="162">
                  <c:v>0.34965499999999999</c:v>
                </c:pt>
                <c:pt idx="163">
                  <c:v>0.35349000000000003</c:v>
                </c:pt>
                <c:pt idx="164">
                  <c:v>0.35926000000000002</c:v>
                </c:pt>
                <c:pt idx="165">
                  <c:v>0.36211199999999999</c:v>
                </c:pt>
                <c:pt idx="166">
                  <c:v>0.36602899999999999</c:v>
                </c:pt>
                <c:pt idx="167">
                  <c:v>0.36567899999999998</c:v>
                </c:pt>
                <c:pt idx="168">
                  <c:v>0.36829299999999998</c:v>
                </c:pt>
                <c:pt idx="169">
                  <c:v>0.36740699999999998</c:v>
                </c:pt>
                <c:pt idx="170">
                  <c:v>0.365732</c:v>
                </c:pt>
                <c:pt idx="171">
                  <c:v>0.36859799999999998</c:v>
                </c:pt>
                <c:pt idx="172">
                  <c:v>0.366365</c:v>
                </c:pt>
                <c:pt idx="173">
                  <c:v>0.36713899999999999</c:v>
                </c:pt>
                <c:pt idx="174">
                  <c:v>0.367035</c:v>
                </c:pt>
                <c:pt idx="175">
                  <c:v>0.37379000000000001</c:v>
                </c:pt>
                <c:pt idx="176">
                  <c:v>0.36877900000000002</c:v>
                </c:pt>
                <c:pt idx="177">
                  <c:v>0.36938300000000002</c:v>
                </c:pt>
                <c:pt idx="178">
                  <c:v>0.36588399999999999</c:v>
                </c:pt>
                <c:pt idx="179">
                  <c:v>0.36839499999999997</c:v>
                </c:pt>
                <c:pt idx="180">
                  <c:v>0.37035699999999999</c:v>
                </c:pt>
                <c:pt idx="181">
                  <c:v>0.37172699999999997</c:v>
                </c:pt>
                <c:pt idx="182">
                  <c:v>0.37884699999999999</c:v>
                </c:pt>
                <c:pt idx="183">
                  <c:v>0.37868400000000002</c:v>
                </c:pt>
                <c:pt idx="184">
                  <c:v>0.38425199999999998</c:v>
                </c:pt>
                <c:pt idx="185">
                  <c:v>0.38814799999999999</c:v>
                </c:pt>
                <c:pt idx="186">
                  <c:v>0.39169399999999999</c:v>
                </c:pt>
                <c:pt idx="187">
                  <c:v>0.39034000000000002</c:v>
                </c:pt>
                <c:pt idx="188">
                  <c:v>0.39173999999999998</c:v>
                </c:pt>
                <c:pt idx="189">
                  <c:v>0.39252199999999998</c:v>
                </c:pt>
                <c:pt idx="190">
                  <c:v>0.39659800000000001</c:v>
                </c:pt>
                <c:pt idx="191">
                  <c:v>0.394959</c:v>
                </c:pt>
                <c:pt idx="192">
                  <c:v>0.396565</c:v>
                </c:pt>
                <c:pt idx="193">
                  <c:v>0.39643800000000001</c:v>
                </c:pt>
                <c:pt idx="194">
                  <c:v>0.39563799999999999</c:v>
                </c:pt>
                <c:pt idx="195">
                  <c:v>0.396426</c:v>
                </c:pt>
                <c:pt idx="196">
                  <c:v>0.39702100000000001</c:v>
                </c:pt>
                <c:pt idx="197">
                  <c:v>0.39352500000000001</c:v>
                </c:pt>
                <c:pt idx="198">
                  <c:v>0.39575500000000002</c:v>
                </c:pt>
                <c:pt idx="199">
                  <c:v>0.39396700000000001</c:v>
                </c:pt>
                <c:pt idx="200">
                  <c:v>0.402723</c:v>
                </c:pt>
                <c:pt idx="201">
                  <c:v>0.39857599999999999</c:v>
                </c:pt>
                <c:pt idx="202">
                  <c:v>0.400482</c:v>
                </c:pt>
                <c:pt idx="203">
                  <c:v>0.40495999999999999</c:v>
                </c:pt>
                <c:pt idx="204">
                  <c:v>0.40788099999999999</c:v>
                </c:pt>
                <c:pt idx="205">
                  <c:v>0.41043600000000002</c:v>
                </c:pt>
                <c:pt idx="206">
                  <c:v>0.41193299999999999</c:v>
                </c:pt>
                <c:pt idx="207">
                  <c:v>0.41695199999999999</c:v>
                </c:pt>
                <c:pt idx="208">
                  <c:v>0.41460599999999997</c:v>
                </c:pt>
                <c:pt idx="209">
                  <c:v>0.41689700000000002</c:v>
                </c:pt>
                <c:pt idx="210">
                  <c:v>0.416933</c:v>
                </c:pt>
                <c:pt idx="211">
                  <c:v>0.41811799999999999</c:v>
                </c:pt>
                <c:pt idx="212">
                  <c:v>0.41728399999999999</c:v>
                </c:pt>
                <c:pt idx="213">
                  <c:v>0.417319</c:v>
                </c:pt>
                <c:pt idx="214">
                  <c:v>0.41753400000000002</c:v>
                </c:pt>
                <c:pt idx="215">
                  <c:v>0.41782200000000003</c:v>
                </c:pt>
                <c:pt idx="216">
                  <c:v>0.41666199999999998</c:v>
                </c:pt>
                <c:pt idx="217">
                  <c:v>0.41876200000000002</c:v>
                </c:pt>
                <c:pt idx="218">
                  <c:v>0.41988199999999998</c:v>
                </c:pt>
                <c:pt idx="219">
                  <c:v>0.41864000000000001</c:v>
                </c:pt>
                <c:pt idx="220">
                  <c:v>0.41811900000000002</c:v>
                </c:pt>
                <c:pt idx="221">
                  <c:v>0.419209</c:v>
                </c:pt>
                <c:pt idx="222">
                  <c:v>0.41966700000000001</c:v>
                </c:pt>
                <c:pt idx="223">
                  <c:v>0.42105900000000002</c:v>
                </c:pt>
                <c:pt idx="224">
                  <c:v>0.422792</c:v>
                </c:pt>
                <c:pt idx="225">
                  <c:v>0.43541000000000002</c:v>
                </c:pt>
                <c:pt idx="226">
                  <c:v>0.432342</c:v>
                </c:pt>
                <c:pt idx="227">
                  <c:v>0.43035499999999999</c:v>
                </c:pt>
                <c:pt idx="228">
                  <c:v>0.42890299999999998</c:v>
                </c:pt>
                <c:pt idx="229">
                  <c:v>0.43113099999999999</c:v>
                </c:pt>
                <c:pt idx="230">
                  <c:v>0.43217299999999997</c:v>
                </c:pt>
                <c:pt idx="231">
                  <c:v>0.43239899999999998</c:v>
                </c:pt>
                <c:pt idx="232">
                  <c:v>0.43585200000000002</c:v>
                </c:pt>
                <c:pt idx="233">
                  <c:v>0.434388</c:v>
                </c:pt>
                <c:pt idx="234">
                  <c:v>0.43532300000000002</c:v>
                </c:pt>
                <c:pt idx="235">
                  <c:v>0.43541800000000003</c:v>
                </c:pt>
                <c:pt idx="236">
                  <c:v>0.43428</c:v>
                </c:pt>
                <c:pt idx="237">
                  <c:v>0.43460100000000002</c:v>
                </c:pt>
                <c:pt idx="238">
                  <c:v>0.43668699999999999</c:v>
                </c:pt>
                <c:pt idx="239">
                  <c:v>0.437253</c:v>
                </c:pt>
                <c:pt idx="240">
                  <c:v>0.43865500000000002</c:v>
                </c:pt>
                <c:pt idx="241">
                  <c:v>0.43930599999999997</c:v>
                </c:pt>
                <c:pt idx="242">
                  <c:v>0.440581</c:v>
                </c:pt>
                <c:pt idx="243">
                  <c:v>0.44239400000000001</c:v>
                </c:pt>
                <c:pt idx="244">
                  <c:v>0.442467</c:v>
                </c:pt>
                <c:pt idx="245">
                  <c:v>0.44428600000000001</c:v>
                </c:pt>
                <c:pt idx="246">
                  <c:v>0.44730700000000001</c:v>
                </c:pt>
                <c:pt idx="247">
                  <c:v>0.44275900000000001</c:v>
                </c:pt>
                <c:pt idx="248">
                  <c:v>0.44483800000000001</c:v>
                </c:pt>
                <c:pt idx="249">
                  <c:v>0.44722000000000001</c:v>
                </c:pt>
                <c:pt idx="250">
                  <c:v>0.45335999999999999</c:v>
                </c:pt>
                <c:pt idx="251">
                  <c:v>0.44750299999999998</c:v>
                </c:pt>
                <c:pt idx="252">
                  <c:v>0.445685</c:v>
                </c:pt>
                <c:pt idx="253">
                  <c:v>0.44918200000000003</c:v>
                </c:pt>
                <c:pt idx="254">
                  <c:v>0.44858599999999998</c:v>
                </c:pt>
                <c:pt idx="255">
                  <c:v>0.44827099999999998</c:v>
                </c:pt>
                <c:pt idx="256">
                  <c:v>0.44864999999999999</c:v>
                </c:pt>
                <c:pt idx="257">
                  <c:v>0.45325500000000002</c:v>
                </c:pt>
                <c:pt idx="258">
                  <c:v>0.45058300000000001</c:v>
                </c:pt>
                <c:pt idx="259">
                  <c:v>0.453625</c:v>
                </c:pt>
                <c:pt idx="260">
                  <c:v>0.45330900000000002</c:v>
                </c:pt>
                <c:pt idx="261">
                  <c:v>0.453426</c:v>
                </c:pt>
                <c:pt idx="262">
                  <c:v>0.45331399999999999</c:v>
                </c:pt>
                <c:pt idx="263">
                  <c:v>0.45195400000000002</c:v>
                </c:pt>
                <c:pt idx="264">
                  <c:v>0.45309700000000003</c:v>
                </c:pt>
                <c:pt idx="265">
                  <c:v>0.45515800000000001</c:v>
                </c:pt>
                <c:pt idx="266">
                  <c:v>0.45617600000000003</c:v>
                </c:pt>
                <c:pt idx="267">
                  <c:v>0.45661200000000002</c:v>
                </c:pt>
                <c:pt idx="268">
                  <c:v>0.45591799999999999</c:v>
                </c:pt>
                <c:pt idx="269">
                  <c:v>0.45430900000000002</c:v>
                </c:pt>
                <c:pt idx="270">
                  <c:v>0.45531300000000002</c:v>
                </c:pt>
                <c:pt idx="271">
                  <c:v>0.45716499999999999</c:v>
                </c:pt>
                <c:pt idx="272">
                  <c:v>0.45316200000000001</c:v>
                </c:pt>
                <c:pt idx="273">
                  <c:v>0.45541300000000001</c:v>
                </c:pt>
                <c:pt idx="274">
                  <c:v>0.45588499999999998</c:v>
                </c:pt>
                <c:pt idx="275">
                  <c:v>0.46429100000000001</c:v>
                </c:pt>
                <c:pt idx="276">
                  <c:v>0.45910200000000001</c:v>
                </c:pt>
                <c:pt idx="277">
                  <c:v>0.45812700000000001</c:v>
                </c:pt>
                <c:pt idx="278">
                  <c:v>0.45833600000000002</c:v>
                </c:pt>
                <c:pt idx="279">
                  <c:v>0.46157399999999998</c:v>
                </c:pt>
                <c:pt idx="280">
                  <c:v>0.46277200000000002</c:v>
                </c:pt>
                <c:pt idx="281">
                  <c:v>0.46223199999999998</c:v>
                </c:pt>
                <c:pt idx="282">
                  <c:v>0.46369100000000002</c:v>
                </c:pt>
                <c:pt idx="283">
                  <c:v>0.46066699999999999</c:v>
                </c:pt>
                <c:pt idx="284">
                  <c:v>0.46396399999999999</c:v>
                </c:pt>
                <c:pt idx="285">
                  <c:v>0.46550000000000002</c:v>
                </c:pt>
                <c:pt idx="286">
                  <c:v>0.46473900000000001</c:v>
                </c:pt>
                <c:pt idx="287">
                  <c:v>0.46482800000000002</c:v>
                </c:pt>
                <c:pt idx="288">
                  <c:v>0.46386699999999997</c:v>
                </c:pt>
                <c:pt idx="289">
                  <c:v>0.46424300000000002</c:v>
                </c:pt>
                <c:pt idx="290">
                  <c:v>0.46552900000000003</c:v>
                </c:pt>
                <c:pt idx="291">
                  <c:v>0.46527600000000002</c:v>
                </c:pt>
                <c:pt idx="292">
                  <c:v>0.46559800000000001</c:v>
                </c:pt>
                <c:pt idx="293">
                  <c:v>0.46754099999999998</c:v>
                </c:pt>
                <c:pt idx="294">
                  <c:v>0.466144</c:v>
                </c:pt>
                <c:pt idx="295">
                  <c:v>0.46748499999999998</c:v>
                </c:pt>
                <c:pt idx="296">
                  <c:v>0.468829</c:v>
                </c:pt>
                <c:pt idx="297">
                  <c:v>0.467252</c:v>
                </c:pt>
                <c:pt idx="298">
                  <c:v>0.466034</c:v>
                </c:pt>
                <c:pt idx="299">
                  <c:v>0.47059499999999999</c:v>
                </c:pt>
                <c:pt idx="300">
                  <c:v>0.47643200000000002</c:v>
                </c:pt>
              </c:numCache>
            </c:numRef>
          </c:val>
          <c:smooth val="0"/>
        </c:ser>
        <c:ser>
          <c:idx val="11"/>
          <c:order val="10"/>
          <c:tx>
            <c:strRef>
              <c:f>Sheet3!$L$1</c:f>
              <c:strCache>
                <c:ptCount val="1"/>
                <c:pt idx="0">
                  <c:v>12-25_150</c:v>
                </c:pt>
              </c:strCache>
            </c:strRef>
          </c:tx>
          <c:spPr>
            <a:ln w="28575" cap="rnd">
              <a:solidFill>
                <a:schemeClr val="accent6">
                  <a:lumMod val="60000"/>
                </a:schemeClr>
              </a:solidFill>
              <a:round/>
            </a:ln>
            <a:effectLst/>
          </c:spPr>
          <c:marker>
            <c:symbol val="none"/>
          </c:marker>
          <c:cat>
            <c:numRef>
              <c:f>Sheet3!$A$2:$A$302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Sheet3!$L$2:$L$302</c:f>
              <c:numCache>
                <c:formatCode>General</c:formatCode>
                <c:ptCount val="301"/>
                <c:pt idx="0">
                  <c:v>1.031E-3</c:v>
                </c:pt>
                <c:pt idx="1">
                  <c:v>3.5112999999999998E-2</c:v>
                </c:pt>
                <c:pt idx="2">
                  <c:v>4.1103000000000001E-2</c:v>
                </c:pt>
                <c:pt idx="3">
                  <c:v>4.1550999999999998E-2</c:v>
                </c:pt>
                <c:pt idx="4">
                  <c:v>4.1502999999999998E-2</c:v>
                </c:pt>
                <c:pt idx="5">
                  <c:v>4.6281999999999997E-2</c:v>
                </c:pt>
                <c:pt idx="6">
                  <c:v>5.8847999999999998E-2</c:v>
                </c:pt>
                <c:pt idx="7">
                  <c:v>7.6943999999999999E-2</c:v>
                </c:pt>
                <c:pt idx="8">
                  <c:v>9.1040999999999997E-2</c:v>
                </c:pt>
                <c:pt idx="9">
                  <c:v>9.5343999999999998E-2</c:v>
                </c:pt>
                <c:pt idx="10">
                  <c:v>9.5450999999999994E-2</c:v>
                </c:pt>
                <c:pt idx="11">
                  <c:v>9.8042000000000004E-2</c:v>
                </c:pt>
                <c:pt idx="12">
                  <c:v>9.8322999999999994E-2</c:v>
                </c:pt>
                <c:pt idx="13">
                  <c:v>9.7228999999999996E-2</c:v>
                </c:pt>
                <c:pt idx="14">
                  <c:v>9.6303E-2</c:v>
                </c:pt>
                <c:pt idx="15">
                  <c:v>9.7709000000000004E-2</c:v>
                </c:pt>
                <c:pt idx="16">
                  <c:v>0.100938</c:v>
                </c:pt>
                <c:pt idx="17">
                  <c:v>0.107626</c:v>
                </c:pt>
                <c:pt idx="18">
                  <c:v>0.113057</c:v>
                </c:pt>
                <c:pt idx="19">
                  <c:v>0.121916</c:v>
                </c:pt>
                <c:pt idx="20">
                  <c:v>0.13156799999999999</c:v>
                </c:pt>
                <c:pt idx="21">
                  <c:v>0.14385300000000001</c:v>
                </c:pt>
                <c:pt idx="22">
                  <c:v>0.159298</c:v>
                </c:pt>
                <c:pt idx="23">
                  <c:v>0.17954100000000001</c:v>
                </c:pt>
                <c:pt idx="24">
                  <c:v>0.19112199999999999</c:v>
                </c:pt>
                <c:pt idx="25">
                  <c:v>0.18978</c:v>
                </c:pt>
                <c:pt idx="26">
                  <c:v>0.191773</c:v>
                </c:pt>
                <c:pt idx="27">
                  <c:v>0.195997</c:v>
                </c:pt>
                <c:pt idx="28">
                  <c:v>0.19850899999999999</c:v>
                </c:pt>
                <c:pt idx="29">
                  <c:v>0.20685999999999999</c:v>
                </c:pt>
                <c:pt idx="30">
                  <c:v>0.210207</c:v>
                </c:pt>
                <c:pt idx="31">
                  <c:v>0.21396100000000001</c:v>
                </c:pt>
                <c:pt idx="32">
                  <c:v>0.216672</c:v>
                </c:pt>
                <c:pt idx="33">
                  <c:v>0.22672200000000001</c:v>
                </c:pt>
                <c:pt idx="34">
                  <c:v>0.23735899999999999</c:v>
                </c:pt>
                <c:pt idx="35">
                  <c:v>0.24465999999999999</c:v>
                </c:pt>
                <c:pt idx="36">
                  <c:v>0.24950600000000001</c:v>
                </c:pt>
                <c:pt idx="37">
                  <c:v>0.25702799999999998</c:v>
                </c:pt>
                <c:pt idx="38">
                  <c:v>0.26180599999999998</c:v>
                </c:pt>
                <c:pt idx="39">
                  <c:v>0.267341</c:v>
                </c:pt>
                <c:pt idx="40">
                  <c:v>0.27282800000000001</c:v>
                </c:pt>
                <c:pt idx="41">
                  <c:v>0.28465600000000002</c:v>
                </c:pt>
                <c:pt idx="42">
                  <c:v>0.30160700000000001</c:v>
                </c:pt>
                <c:pt idx="43">
                  <c:v>0.31763200000000003</c:v>
                </c:pt>
                <c:pt idx="44">
                  <c:v>0.33398699999999998</c:v>
                </c:pt>
                <c:pt idx="45">
                  <c:v>0.343192</c:v>
                </c:pt>
                <c:pt idx="46">
                  <c:v>0.348943</c:v>
                </c:pt>
                <c:pt idx="47">
                  <c:v>0.35386899999999999</c:v>
                </c:pt>
                <c:pt idx="48">
                  <c:v>0.35164200000000001</c:v>
                </c:pt>
                <c:pt idx="49">
                  <c:v>0.35460199999999997</c:v>
                </c:pt>
                <c:pt idx="50">
                  <c:v>0.36307</c:v>
                </c:pt>
                <c:pt idx="51">
                  <c:v>0.36856800000000001</c:v>
                </c:pt>
                <c:pt idx="52">
                  <c:v>0.37135200000000002</c:v>
                </c:pt>
                <c:pt idx="53">
                  <c:v>0.377</c:v>
                </c:pt>
                <c:pt idx="54">
                  <c:v>0.38112099999999999</c:v>
                </c:pt>
                <c:pt idx="55">
                  <c:v>0.390596</c:v>
                </c:pt>
                <c:pt idx="56">
                  <c:v>0.40187400000000001</c:v>
                </c:pt>
                <c:pt idx="57">
                  <c:v>0.41283399999999998</c:v>
                </c:pt>
                <c:pt idx="58">
                  <c:v>0.42215900000000001</c:v>
                </c:pt>
                <c:pt idx="59">
                  <c:v>0.42689199999999999</c:v>
                </c:pt>
                <c:pt idx="60">
                  <c:v>0.43649900000000003</c:v>
                </c:pt>
                <c:pt idx="61">
                  <c:v>0.43690400000000001</c:v>
                </c:pt>
                <c:pt idx="62">
                  <c:v>0.44434499999999999</c:v>
                </c:pt>
                <c:pt idx="63">
                  <c:v>0.45513199999999998</c:v>
                </c:pt>
                <c:pt idx="64">
                  <c:v>0.467831</c:v>
                </c:pt>
                <c:pt idx="65">
                  <c:v>0.47470099999999998</c:v>
                </c:pt>
                <c:pt idx="66">
                  <c:v>0.47869899999999999</c:v>
                </c:pt>
                <c:pt idx="67">
                  <c:v>0.48115999999999998</c:v>
                </c:pt>
                <c:pt idx="68">
                  <c:v>0.48472300000000001</c:v>
                </c:pt>
                <c:pt idx="69">
                  <c:v>0.48105700000000001</c:v>
                </c:pt>
                <c:pt idx="70">
                  <c:v>0.48336699999999999</c:v>
                </c:pt>
                <c:pt idx="71">
                  <c:v>0.49259199999999997</c:v>
                </c:pt>
                <c:pt idx="72">
                  <c:v>0.49631599999999998</c:v>
                </c:pt>
                <c:pt idx="73">
                  <c:v>0.49746400000000002</c:v>
                </c:pt>
                <c:pt idx="74">
                  <c:v>0.50495599999999996</c:v>
                </c:pt>
                <c:pt idx="75">
                  <c:v>0.51757399999999998</c:v>
                </c:pt>
                <c:pt idx="76">
                  <c:v>0.51545300000000005</c:v>
                </c:pt>
                <c:pt idx="77">
                  <c:v>0.51954100000000003</c:v>
                </c:pt>
                <c:pt idx="78">
                  <c:v>0.52642599999999995</c:v>
                </c:pt>
                <c:pt idx="79">
                  <c:v>0.53173999999999999</c:v>
                </c:pt>
                <c:pt idx="80">
                  <c:v>0.54013800000000001</c:v>
                </c:pt>
                <c:pt idx="81">
                  <c:v>0.54297799999999996</c:v>
                </c:pt>
                <c:pt idx="82">
                  <c:v>0.54825599999999997</c:v>
                </c:pt>
                <c:pt idx="83">
                  <c:v>0.55260600000000004</c:v>
                </c:pt>
                <c:pt idx="84">
                  <c:v>0.55677900000000002</c:v>
                </c:pt>
                <c:pt idx="85">
                  <c:v>0.55859199999999998</c:v>
                </c:pt>
                <c:pt idx="86">
                  <c:v>0.558917</c:v>
                </c:pt>
                <c:pt idx="87">
                  <c:v>0.55803000000000003</c:v>
                </c:pt>
                <c:pt idx="88">
                  <c:v>0.55872900000000003</c:v>
                </c:pt>
                <c:pt idx="89">
                  <c:v>0.56089999999999995</c:v>
                </c:pt>
                <c:pt idx="90">
                  <c:v>0.56399299999999997</c:v>
                </c:pt>
                <c:pt idx="91">
                  <c:v>0.56403099999999995</c:v>
                </c:pt>
                <c:pt idx="92">
                  <c:v>0.57068200000000002</c:v>
                </c:pt>
                <c:pt idx="93">
                  <c:v>0.57080900000000001</c:v>
                </c:pt>
                <c:pt idx="94">
                  <c:v>0.57359499999999997</c:v>
                </c:pt>
                <c:pt idx="95">
                  <c:v>0.579924</c:v>
                </c:pt>
                <c:pt idx="96">
                  <c:v>0.579121</c:v>
                </c:pt>
                <c:pt idx="97">
                  <c:v>0.58181400000000005</c:v>
                </c:pt>
                <c:pt idx="98">
                  <c:v>0.58311800000000003</c:v>
                </c:pt>
                <c:pt idx="99">
                  <c:v>0.58818599999999999</c:v>
                </c:pt>
                <c:pt idx="100">
                  <c:v>0.59145899999999996</c:v>
                </c:pt>
                <c:pt idx="101">
                  <c:v>0.58770699999999998</c:v>
                </c:pt>
                <c:pt idx="102">
                  <c:v>0.59042700000000004</c:v>
                </c:pt>
                <c:pt idx="103">
                  <c:v>0.59652400000000005</c:v>
                </c:pt>
                <c:pt idx="104">
                  <c:v>0.59948800000000002</c:v>
                </c:pt>
                <c:pt idx="105">
                  <c:v>0.59713000000000005</c:v>
                </c:pt>
                <c:pt idx="106">
                  <c:v>0.60082599999999997</c:v>
                </c:pt>
                <c:pt idx="107">
                  <c:v>0.60230600000000001</c:v>
                </c:pt>
                <c:pt idx="108">
                  <c:v>0.60127200000000003</c:v>
                </c:pt>
                <c:pt idx="109">
                  <c:v>0.59905200000000003</c:v>
                </c:pt>
                <c:pt idx="110">
                  <c:v>0.602352</c:v>
                </c:pt>
                <c:pt idx="111">
                  <c:v>0.60242399999999996</c:v>
                </c:pt>
                <c:pt idx="112">
                  <c:v>0.60288399999999998</c:v>
                </c:pt>
                <c:pt idx="113">
                  <c:v>0.60667700000000002</c:v>
                </c:pt>
                <c:pt idx="114">
                  <c:v>0.60735600000000001</c:v>
                </c:pt>
                <c:pt idx="115">
                  <c:v>0.60683799999999999</c:v>
                </c:pt>
                <c:pt idx="116">
                  <c:v>0.61036100000000004</c:v>
                </c:pt>
                <c:pt idx="117">
                  <c:v>0.61447200000000002</c:v>
                </c:pt>
                <c:pt idx="118">
                  <c:v>0.61423700000000003</c:v>
                </c:pt>
                <c:pt idx="119">
                  <c:v>0.61112100000000003</c:v>
                </c:pt>
                <c:pt idx="120">
                  <c:v>0.60940700000000003</c:v>
                </c:pt>
                <c:pt idx="121">
                  <c:v>0.61345700000000003</c:v>
                </c:pt>
                <c:pt idx="122">
                  <c:v>0.61158500000000005</c:v>
                </c:pt>
                <c:pt idx="123">
                  <c:v>0.61150300000000002</c:v>
                </c:pt>
                <c:pt idx="124">
                  <c:v>0.61043499999999995</c:v>
                </c:pt>
                <c:pt idx="125">
                  <c:v>0.61995800000000001</c:v>
                </c:pt>
                <c:pt idx="126">
                  <c:v>0.61231800000000003</c:v>
                </c:pt>
                <c:pt idx="127">
                  <c:v>0.61146999999999996</c:v>
                </c:pt>
                <c:pt idx="128">
                  <c:v>0.60820799999999997</c:v>
                </c:pt>
                <c:pt idx="129">
                  <c:v>0.61036100000000004</c:v>
                </c:pt>
                <c:pt idx="130">
                  <c:v>0.61140300000000003</c:v>
                </c:pt>
                <c:pt idx="131">
                  <c:v>0.60960599999999998</c:v>
                </c:pt>
                <c:pt idx="132">
                  <c:v>0.61067800000000005</c:v>
                </c:pt>
                <c:pt idx="133">
                  <c:v>0.61007400000000001</c:v>
                </c:pt>
                <c:pt idx="134">
                  <c:v>0.614178</c:v>
                </c:pt>
                <c:pt idx="135">
                  <c:v>0.61354900000000001</c:v>
                </c:pt>
                <c:pt idx="136">
                  <c:v>0.61152099999999998</c:v>
                </c:pt>
                <c:pt idx="137">
                  <c:v>0.612626</c:v>
                </c:pt>
                <c:pt idx="138">
                  <c:v>0.61550400000000005</c:v>
                </c:pt>
                <c:pt idx="139">
                  <c:v>0.61748000000000003</c:v>
                </c:pt>
                <c:pt idx="140">
                  <c:v>0.61481699999999995</c:v>
                </c:pt>
                <c:pt idx="141">
                  <c:v>0.61061500000000002</c:v>
                </c:pt>
                <c:pt idx="142">
                  <c:v>0.61214900000000005</c:v>
                </c:pt>
                <c:pt idx="143">
                  <c:v>0.61147499999999999</c:v>
                </c:pt>
                <c:pt idx="144">
                  <c:v>0.60934900000000003</c:v>
                </c:pt>
                <c:pt idx="145">
                  <c:v>0.61206300000000002</c:v>
                </c:pt>
                <c:pt idx="146">
                  <c:v>0.61038599999999998</c:v>
                </c:pt>
                <c:pt idx="147">
                  <c:v>0.60738000000000003</c:v>
                </c:pt>
                <c:pt idx="148">
                  <c:v>0.60699499999999995</c:v>
                </c:pt>
                <c:pt idx="149">
                  <c:v>0.60946900000000004</c:v>
                </c:pt>
                <c:pt idx="150">
                  <c:v>0.61521800000000004</c:v>
                </c:pt>
                <c:pt idx="151">
                  <c:v>0.60754799999999998</c:v>
                </c:pt>
                <c:pt idx="152">
                  <c:v>0.606715</c:v>
                </c:pt>
                <c:pt idx="153">
                  <c:v>0.60611400000000004</c:v>
                </c:pt>
                <c:pt idx="154">
                  <c:v>0.60555800000000004</c:v>
                </c:pt>
                <c:pt idx="155">
                  <c:v>0.60398600000000002</c:v>
                </c:pt>
                <c:pt idx="156">
                  <c:v>0.60564499999999999</c:v>
                </c:pt>
                <c:pt idx="157">
                  <c:v>0.60942600000000002</c:v>
                </c:pt>
                <c:pt idx="158">
                  <c:v>0.60810900000000001</c:v>
                </c:pt>
                <c:pt idx="159">
                  <c:v>0.60850199999999999</c:v>
                </c:pt>
                <c:pt idx="160">
                  <c:v>0.61041699999999999</c:v>
                </c:pt>
                <c:pt idx="161">
                  <c:v>0.60755199999999998</c:v>
                </c:pt>
                <c:pt idx="162">
                  <c:v>0.60658500000000004</c:v>
                </c:pt>
                <c:pt idx="163">
                  <c:v>0.60733599999999999</c:v>
                </c:pt>
                <c:pt idx="164">
                  <c:v>0.60542899999999999</c:v>
                </c:pt>
                <c:pt idx="165">
                  <c:v>0.60706000000000004</c:v>
                </c:pt>
                <c:pt idx="166">
                  <c:v>0.60743899999999995</c:v>
                </c:pt>
                <c:pt idx="167">
                  <c:v>0.61110399999999998</c:v>
                </c:pt>
                <c:pt idx="168">
                  <c:v>0.60782700000000001</c:v>
                </c:pt>
                <c:pt idx="169">
                  <c:v>0.60616899999999996</c:v>
                </c:pt>
                <c:pt idx="170">
                  <c:v>0.60366399999999998</c:v>
                </c:pt>
                <c:pt idx="171">
                  <c:v>0.60540700000000003</c:v>
                </c:pt>
                <c:pt idx="172">
                  <c:v>0.60381099999999999</c:v>
                </c:pt>
                <c:pt idx="173">
                  <c:v>0.60149600000000003</c:v>
                </c:pt>
                <c:pt idx="174">
                  <c:v>0.59946500000000003</c:v>
                </c:pt>
                <c:pt idx="175">
                  <c:v>0.60642200000000002</c:v>
                </c:pt>
                <c:pt idx="176">
                  <c:v>0.60026599999999997</c:v>
                </c:pt>
                <c:pt idx="177">
                  <c:v>0.59641299999999997</c:v>
                </c:pt>
                <c:pt idx="178">
                  <c:v>0.59520899999999999</c:v>
                </c:pt>
                <c:pt idx="179">
                  <c:v>0.59588099999999999</c:v>
                </c:pt>
                <c:pt idx="180">
                  <c:v>0.59793399999999997</c:v>
                </c:pt>
                <c:pt idx="181">
                  <c:v>0.59751799999999999</c:v>
                </c:pt>
                <c:pt idx="182">
                  <c:v>0.59947799999999996</c:v>
                </c:pt>
                <c:pt idx="183">
                  <c:v>0.59927399999999997</c:v>
                </c:pt>
                <c:pt idx="184">
                  <c:v>0.60215600000000002</c:v>
                </c:pt>
                <c:pt idx="185">
                  <c:v>0.600329</c:v>
                </c:pt>
                <c:pt idx="186">
                  <c:v>0.60052799999999995</c:v>
                </c:pt>
                <c:pt idx="187">
                  <c:v>0.59974300000000003</c:v>
                </c:pt>
                <c:pt idx="188">
                  <c:v>0.60218099999999997</c:v>
                </c:pt>
                <c:pt idx="189">
                  <c:v>0.60400699999999996</c:v>
                </c:pt>
                <c:pt idx="190">
                  <c:v>0.60031699999999999</c:v>
                </c:pt>
                <c:pt idx="191">
                  <c:v>0.59683399999999998</c:v>
                </c:pt>
                <c:pt idx="192">
                  <c:v>0.59920600000000002</c:v>
                </c:pt>
                <c:pt idx="193">
                  <c:v>0.59819500000000003</c:v>
                </c:pt>
                <c:pt idx="194">
                  <c:v>0.59379700000000002</c:v>
                </c:pt>
                <c:pt idx="195">
                  <c:v>0.59563699999999997</c:v>
                </c:pt>
                <c:pt idx="196">
                  <c:v>0.59434299999999995</c:v>
                </c:pt>
                <c:pt idx="197">
                  <c:v>0.59100699999999995</c:v>
                </c:pt>
                <c:pt idx="198">
                  <c:v>0.59003700000000003</c:v>
                </c:pt>
                <c:pt idx="199">
                  <c:v>0.59289099999999995</c:v>
                </c:pt>
                <c:pt idx="200">
                  <c:v>0.59813099999999997</c:v>
                </c:pt>
                <c:pt idx="201">
                  <c:v>0.59105300000000005</c:v>
                </c:pt>
                <c:pt idx="202">
                  <c:v>0.59008400000000005</c:v>
                </c:pt>
                <c:pt idx="203">
                  <c:v>0.59077800000000003</c:v>
                </c:pt>
                <c:pt idx="204">
                  <c:v>0.59132399999999996</c:v>
                </c:pt>
                <c:pt idx="205">
                  <c:v>0.58765000000000001</c:v>
                </c:pt>
                <c:pt idx="206">
                  <c:v>0.58971899999999999</c:v>
                </c:pt>
                <c:pt idx="207">
                  <c:v>0.59266600000000003</c:v>
                </c:pt>
                <c:pt idx="208">
                  <c:v>0.59238000000000002</c:v>
                </c:pt>
                <c:pt idx="209">
                  <c:v>0.592395</c:v>
                </c:pt>
                <c:pt idx="210">
                  <c:v>0.59394100000000005</c:v>
                </c:pt>
                <c:pt idx="211">
                  <c:v>0.59118499999999996</c:v>
                </c:pt>
                <c:pt idx="212">
                  <c:v>0.58975599999999995</c:v>
                </c:pt>
                <c:pt idx="213">
                  <c:v>0.59162599999999999</c:v>
                </c:pt>
                <c:pt idx="214">
                  <c:v>0.58911999999999998</c:v>
                </c:pt>
                <c:pt idx="215">
                  <c:v>0.58858100000000002</c:v>
                </c:pt>
                <c:pt idx="216">
                  <c:v>0.58872599999999997</c:v>
                </c:pt>
                <c:pt idx="217">
                  <c:v>0.59172000000000002</c:v>
                </c:pt>
                <c:pt idx="218">
                  <c:v>0.58997900000000003</c:v>
                </c:pt>
                <c:pt idx="219">
                  <c:v>0.58593799999999996</c:v>
                </c:pt>
                <c:pt idx="220">
                  <c:v>0.58205300000000004</c:v>
                </c:pt>
                <c:pt idx="221">
                  <c:v>0.58630199999999999</c:v>
                </c:pt>
                <c:pt idx="222">
                  <c:v>0.58535899999999996</c:v>
                </c:pt>
                <c:pt idx="223">
                  <c:v>0.58306199999999997</c:v>
                </c:pt>
                <c:pt idx="224">
                  <c:v>0.58343500000000004</c:v>
                </c:pt>
                <c:pt idx="225">
                  <c:v>0.59050800000000003</c:v>
                </c:pt>
                <c:pt idx="226">
                  <c:v>0.58349700000000004</c:v>
                </c:pt>
                <c:pt idx="227">
                  <c:v>0.58071799999999996</c:v>
                </c:pt>
                <c:pt idx="228">
                  <c:v>0.57779800000000003</c:v>
                </c:pt>
                <c:pt idx="229">
                  <c:v>0.58175500000000002</c:v>
                </c:pt>
                <c:pt idx="230">
                  <c:v>0.581534</c:v>
                </c:pt>
                <c:pt idx="231">
                  <c:v>0.582291</c:v>
                </c:pt>
                <c:pt idx="232">
                  <c:v>0.58282199999999995</c:v>
                </c:pt>
                <c:pt idx="233">
                  <c:v>0.58278700000000005</c:v>
                </c:pt>
                <c:pt idx="234">
                  <c:v>0.58470800000000001</c:v>
                </c:pt>
                <c:pt idx="235">
                  <c:v>0.58305600000000002</c:v>
                </c:pt>
                <c:pt idx="236">
                  <c:v>0.581507</c:v>
                </c:pt>
                <c:pt idx="237">
                  <c:v>0.58214699999999997</c:v>
                </c:pt>
                <c:pt idx="238">
                  <c:v>0.58321699999999999</c:v>
                </c:pt>
                <c:pt idx="239">
                  <c:v>0.58515099999999998</c:v>
                </c:pt>
                <c:pt idx="240">
                  <c:v>0.58094699999999999</c:v>
                </c:pt>
                <c:pt idx="241">
                  <c:v>0.57865900000000003</c:v>
                </c:pt>
                <c:pt idx="242">
                  <c:v>0.58111299999999999</c:v>
                </c:pt>
                <c:pt idx="243">
                  <c:v>0.58115700000000003</c:v>
                </c:pt>
                <c:pt idx="244">
                  <c:v>0.57831999999999995</c:v>
                </c:pt>
                <c:pt idx="245">
                  <c:v>0.58007799999999998</c:v>
                </c:pt>
                <c:pt idx="246">
                  <c:v>0.57833100000000004</c:v>
                </c:pt>
                <c:pt idx="247">
                  <c:v>0.57509399999999999</c:v>
                </c:pt>
                <c:pt idx="248">
                  <c:v>0.57405099999999998</c:v>
                </c:pt>
                <c:pt idx="249">
                  <c:v>0.57713700000000001</c:v>
                </c:pt>
                <c:pt idx="250">
                  <c:v>0.58226800000000001</c:v>
                </c:pt>
                <c:pt idx="251">
                  <c:v>0.57488899999999998</c:v>
                </c:pt>
                <c:pt idx="252">
                  <c:v>0.57477299999999998</c:v>
                </c:pt>
                <c:pt idx="253">
                  <c:v>0.57600799999999996</c:v>
                </c:pt>
                <c:pt idx="254">
                  <c:v>0.57604599999999995</c:v>
                </c:pt>
                <c:pt idx="255">
                  <c:v>0.57317099999999999</c:v>
                </c:pt>
                <c:pt idx="256">
                  <c:v>0.57484900000000005</c:v>
                </c:pt>
                <c:pt idx="257">
                  <c:v>0.57605200000000001</c:v>
                </c:pt>
                <c:pt idx="258">
                  <c:v>0.57480100000000001</c:v>
                </c:pt>
                <c:pt idx="259">
                  <c:v>0.57481000000000004</c:v>
                </c:pt>
                <c:pt idx="260">
                  <c:v>0.57783700000000005</c:v>
                </c:pt>
                <c:pt idx="261">
                  <c:v>0.574353</c:v>
                </c:pt>
                <c:pt idx="262">
                  <c:v>0.57329600000000003</c:v>
                </c:pt>
                <c:pt idx="263">
                  <c:v>0.57433000000000001</c:v>
                </c:pt>
                <c:pt idx="264">
                  <c:v>0.57197100000000001</c:v>
                </c:pt>
                <c:pt idx="265">
                  <c:v>0.57260900000000003</c:v>
                </c:pt>
                <c:pt idx="266">
                  <c:v>0.57396100000000005</c:v>
                </c:pt>
                <c:pt idx="267">
                  <c:v>0.57665999999999995</c:v>
                </c:pt>
                <c:pt idx="268">
                  <c:v>0.57325499999999996</c:v>
                </c:pt>
                <c:pt idx="269">
                  <c:v>0.57149899999999998</c:v>
                </c:pt>
                <c:pt idx="270">
                  <c:v>0.569438</c:v>
                </c:pt>
                <c:pt idx="271">
                  <c:v>0.57132400000000005</c:v>
                </c:pt>
                <c:pt idx="272">
                  <c:v>0.57066899999999998</c:v>
                </c:pt>
                <c:pt idx="273">
                  <c:v>0.56862500000000005</c:v>
                </c:pt>
                <c:pt idx="274">
                  <c:v>0.56899100000000002</c:v>
                </c:pt>
                <c:pt idx="275">
                  <c:v>0.57591899999999996</c:v>
                </c:pt>
                <c:pt idx="276">
                  <c:v>0.568608</c:v>
                </c:pt>
                <c:pt idx="277">
                  <c:v>0.56644499999999998</c:v>
                </c:pt>
                <c:pt idx="278">
                  <c:v>0.56391199999999997</c:v>
                </c:pt>
                <c:pt idx="279">
                  <c:v>0.56580299999999994</c:v>
                </c:pt>
                <c:pt idx="280">
                  <c:v>0.56747700000000001</c:v>
                </c:pt>
                <c:pt idx="281">
                  <c:v>0.56679000000000002</c:v>
                </c:pt>
                <c:pt idx="282">
                  <c:v>0.56784100000000004</c:v>
                </c:pt>
                <c:pt idx="283">
                  <c:v>0.568573</c:v>
                </c:pt>
                <c:pt idx="284">
                  <c:v>0.56975200000000004</c:v>
                </c:pt>
                <c:pt idx="285">
                  <c:v>0.56849099999999997</c:v>
                </c:pt>
                <c:pt idx="286">
                  <c:v>0.56798099999999996</c:v>
                </c:pt>
                <c:pt idx="287">
                  <c:v>0.56867599999999996</c:v>
                </c:pt>
                <c:pt idx="288">
                  <c:v>0.57016100000000003</c:v>
                </c:pt>
                <c:pt idx="289">
                  <c:v>0.571913</c:v>
                </c:pt>
                <c:pt idx="290">
                  <c:v>0.56926600000000005</c:v>
                </c:pt>
                <c:pt idx="291">
                  <c:v>0.56597799999999998</c:v>
                </c:pt>
                <c:pt idx="292">
                  <c:v>0.56863900000000001</c:v>
                </c:pt>
                <c:pt idx="293">
                  <c:v>0.56774100000000005</c:v>
                </c:pt>
                <c:pt idx="294">
                  <c:v>0.56428199999999995</c:v>
                </c:pt>
                <c:pt idx="295">
                  <c:v>0.56618999999999997</c:v>
                </c:pt>
                <c:pt idx="296">
                  <c:v>0.56413800000000003</c:v>
                </c:pt>
                <c:pt idx="297">
                  <c:v>0.56112399999999996</c:v>
                </c:pt>
                <c:pt idx="298">
                  <c:v>0.56063799999999997</c:v>
                </c:pt>
                <c:pt idx="299">
                  <c:v>0.56313999999999997</c:v>
                </c:pt>
                <c:pt idx="300">
                  <c:v>0.56874800000000003</c:v>
                </c:pt>
              </c:numCache>
            </c:numRef>
          </c:val>
          <c:smooth val="0"/>
        </c:ser>
        <c:ser>
          <c:idx val="12"/>
          <c:order val="11"/>
          <c:tx>
            <c:strRef>
              <c:f>Sheet3!$M$1</c:f>
              <c:strCache>
                <c:ptCount val="1"/>
                <c:pt idx="0">
                  <c:v>12-25_200</c:v>
                </c:pt>
              </c:strCache>
            </c:strRef>
          </c:tx>
          <c:spPr>
            <a:ln w="28575" cap="rnd">
              <a:solidFill>
                <a:schemeClr val="accent1">
                  <a:lumMod val="80000"/>
                  <a:lumOff val="20000"/>
                </a:schemeClr>
              </a:solidFill>
              <a:round/>
            </a:ln>
            <a:effectLst/>
          </c:spPr>
          <c:marker>
            <c:symbol val="none"/>
          </c:marker>
          <c:cat>
            <c:numRef>
              <c:f>Sheet3!$A$2:$A$302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Sheet3!$M$2:$M$302</c:f>
              <c:numCache>
                <c:formatCode>General</c:formatCode>
                <c:ptCount val="301"/>
                <c:pt idx="0">
                  <c:v>6.2000000000000003E-5</c:v>
                </c:pt>
                <c:pt idx="1">
                  <c:v>3.5207000000000002E-2</c:v>
                </c:pt>
                <c:pt idx="2">
                  <c:v>4.3104000000000003E-2</c:v>
                </c:pt>
                <c:pt idx="3">
                  <c:v>4.4276999999999997E-2</c:v>
                </c:pt>
                <c:pt idx="4">
                  <c:v>4.5149000000000002E-2</c:v>
                </c:pt>
                <c:pt idx="5">
                  <c:v>5.0582000000000002E-2</c:v>
                </c:pt>
                <c:pt idx="6">
                  <c:v>6.4441999999999999E-2</c:v>
                </c:pt>
                <c:pt idx="7">
                  <c:v>8.3778000000000005E-2</c:v>
                </c:pt>
                <c:pt idx="8">
                  <c:v>0.103357</c:v>
                </c:pt>
                <c:pt idx="9">
                  <c:v>0.11182499999999999</c:v>
                </c:pt>
                <c:pt idx="10">
                  <c:v>0.11232499999999999</c:v>
                </c:pt>
                <c:pt idx="11">
                  <c:v>0.110481</c:v>
                </c:pt>
                <c:pt idx="12">
                  <c:v>0.108335</c:v>
                </c:pt>
                <c:pt idx="13">
                  <c:v>0.106722</c:v>
                </c:pt>
                <c:pt idx="14">
                  <c:v>0.10449700000000001</c:v>
                </c:pt>
                <c:pt idx="15">
                  <c:v>0.106305</c:v>
                </c:pt>
                <c:pt idx="16">
                  <c:v>0.10688400000000001</c:v>
                </c:pt>
                <c:pt idx="17">
                  <c:v>0.10787099999999999</c:v>
                </c:pt>
                <c:pt idx="18">
                  <c:v>0.112486</c:v>
                </c:pt>
                <c:pt idx="19">
                  <c:v>0.11784799999999999</c:v>
                </c:pt>
                <c:pt idx="20">
                  <c:v>0.12407799999999999</c:v>
                </c:pt>
                <c:pt idx="21">
                  <c:v>0.13205600000000001</c:v>
                </c:pt>
                <c:pt idx="22">
                  <c:v>0.13880899999999999</c:v>
                </c:pt>
                <c:pt idx="23">
                  <c:v>0.15101800000000001</c:v>
                </c:pt>
                <c:pt idx="24">
                  <c:v>0.15998399999999999</c:v>
                </c:pt>
                <c:pt idx="25">
                  <c:v>0.17249</c:v>
                </c:pt>
                <c:pt idx="26">
                  <c:v>0.17535800000000001</c:v>
                </c:pt>
                <c:pt idx="27">
                  <c:v>0.17852999999999999</c:v>
                </c:pt>
                <c:pt idx="28">
                  <c:v>0.185641</c:v>
                </c:pt>
                <c:pt idx="29">
                  <c:v>0.193573</c:v>
                </c:pt>
                <c:pt idx="30">
                  <c:v>0.20361499999999999</c:v>
                </c:pt>
                <c:pt idx="31">
                  <c:v>0.210397</c:v>
                </c:pt>
                <c:pt idx="32">
                  <c:v>0.216027</c:v>
                </c:pt>
                <c:pt idx="33">
                  <c:v>0.22251799999999999</c:v>
                </c:pt>
                <c:pt idx="34">
                  <c:v>0.230299</c:v>
                </c:pt>
                <c:pt idx="35">
                  <c:v>0.23375399999999999</c:v>
                </c:pt>
                <c:pt idx="36">
                  <c:v>0.239147</c:v>
                </c:pt>
                <c:pt idx="37">
                  <c:v>0.23896800000000001</c:v>
                </c:pt>
                <c:pt idx="38">
                  <c:v>0.23969099999999999</c:v>
                </c:pt>
                <c:pt idx="39">
                  <c:v>0.24642</c:v>
                </c:pt>
                <c:pt idx="40">
                  <c:v>0.24551600000000001</c:v>
                </c:pt>
                <c:pt idx="41">
                  <c:v>0.25087199999999998</c:v>
                </c:pt>
                <c:pt idx="42">
                  <c:v>0.256359</c:v>
                </c:pt>
                <c:pt idx="43">
                  <c:v>0.26170599999999999</c:v>
                </c:pt>
                <c:pt idx="44">
                  <c:v>0.265123</c:v>
                </c:pt>
                <c:pt idx="45">
                  <c:v>0.27323700000000001</c:v>
                </c:pt>
                <c:pt idx="46">
                  <c:v>0.279227</c:v>
                </c:pt>
                <c:pt idx="47">
                  <c:v>0.283107</c:v>
                </c:pt>
                <c:pt idx="48">
                  <c:v>0.28766900000000001</c:v>
                </c:pt>
                <c:pt idx="49">
                  <c:v>0.29310399999999998</c:v>
                </c:pt>
                <c:pt idx="50">
                  <c:v>0.293352</c:v>
                </c:pt>
                <c:pt idx="51">
                  <c:v>0.29292699999999999</c:v>
                </c:pt>
                <c:pt idx="52">
                  <c:v>0.29297200000000001</c:v>
                </c:pt>
                <c:pt idx="53">
                  <c:v>0.29991200000000001</c:v>
                </c:pt>
                <c:pt idx="54">
                  <c:v>0.304143</c:v>
                </c:pt>
                <c:pt idx="55">
                  <c:v>0.308446</c:v>
                </c:pt>
                <c:pt idx="56">
                  <c:v>0.31226100000000001</c:v>
                </c:pt>
                <c:pt idx="57">
                  <c:v>0.31378899999999998</c:v>
                </c:pt>
                <c:pt idx="58">
                  <c:v>0.31400899999999998</c:v>
                </c:pt>
                <c:pt idx="59">
                  <c:v>0.31518699999999999</c:v>
                </c:pt>
                <c:pt idx="60">
                  <c:v>0.31673899999999999</c:v>
                </c:pt>
                <c:pt idx="61">
                  <c:v>0.31830399999999998</c:v>
                </c:pt>
                <c:pt idx="62">
                  <c:v>0.31965199999999999</c:v>
                </c:pt>
                <c:pt idx="63">
                  <c:v>0.32355</c:v>
                </c:pt>
                <c:pt idx="64">
                  <c:v>0.326847</c:v>
                </c:pt>
                <c:pt idx="65">
                  <c:v>0.32511000000000001</c:v>
                </c:pt>
                <c:pt idx="66">
                  <c:v>0.32437199999999999</c:v>
                </c:pt>
                <c:pt idx="67">
                  <c:v>0.326488</c:v>
                </c:pt>
                <c:pt idx="68">
                  <c:v>0.33253500000000003</c:v>
                </c:pt>
                <c:pt idx="69">
                  <c:v>0.33927000000000002</c:v>
                </c:pt>
                <c:pt idx="70">
                  <c:v>0.34649099999999999</c:v>
                </c:pt>
                <c:pt idx="71">
                  <c:v>0.35422300000000001</c:v>
                </c:pt>
                <c:pt idx="72">
                  <c:v>0.358541</c:v>
                </c:pt>
                <c:pt idx="73">
                  <c:v>0.36068699999999998</c:v>
                </c:pt>
                <c:pt idx="74">
                  <c:v>0.356734</c:v>
                </c:pt>
                <c:pt idx="75">
                  <c:v>0.35823100000000002</c:v>
                </c:pt>
                <c:pt idx="76">
                  <c:v>0.36051299999999997</c:v>
                </c:pt>
                <c:pt idx="77">
                  <c:v>0.36081999999999997</c:v>
                </c:pt>
                <c:pt idx="78">
                  <c:v>0.361821</c:v>
                </c:pt>
                <c:pt idx="79">
                  <c:v>0.36636800000000003</c:v>
                </c:pt>
                <c:pt idx="80">
                  <c:v>0.36849999999999999</c:v>
                </c:pt>
                <c:pt idx="81">
                  <c:v>0.37559799999999999</c:v>
                </c:pt>
                <c:pt idx="82">
                  <c:v>0.37932199999999999</c:v>
                </c:pt>
                <c:pt idx="83">
                  <c:v>0.38359100000000002</c:v>
                </c:pt>
                <c:pt idx="84">
                  <c:v>0.38453399999999999</c:v>
                </c:pt>
                <c:pt idx="85">
                  <c:v>0.38628600000000002</c:v>
                </c:pt>
                <c:pt idx="86">
                  <c:v>0.388874</c:v>
                </c:pt>
                <c:pt idx="87">
                  <c:v>0.39287300000000003</c:v>
                </c:pt>
                <c:pt idx="88">
                  <c:v>0.39663399999999999</c:v>
                </c:pt>
                <c:pt idx="89">
                  <c:v>0.39820499999999998</c:v>
                </c:pt>
                <c:pt idx="90">
                  <c:v>0.39841300000000002</c:v>
                </c:pt>
                <c:pt idx="91">
                  <c:v>0.40103299999999997</c:v>
                </c:pt>
                <c:pt idx="92">
                  <c:v>0.40175</c:v>
                </c:pt>
                <c:pt idx="93">
                  <c:v>0.40648000000000001</c:v>
                </c:pt>
                <c:pt idx="94">
                  <c:v>0.40592800000000001</c:v>
                </c:pt>
                <c:pt idx="95">
                  <c:v>0.40576000000000001</c:v>
                </c:pt>
                <c:pt idx="96">
                  <c:v>0.40739900000000001</c:v>
                </c:pt>
                <c:pt idx="97">
                  <c:v>0.40845100000000001</c:v>
                </c:pt>
                <c:pt idx="98">
                  <c:v>0.40698800000000002</c:v>
                </c:pt>
                <c:pt idx="99">
                  <c:v>0.409223</c:v>
                </c:pt>
                <c:pt idx="100">
                  <c:v>0.40929199999999999</c:v>
                </c:pt>
                <c:pt idx="101">
                  <c:v>0.40748800000000002</c:v>
                </c:pt>
                <c:pt idx="102">
                  <c:v>0.408028</c:v>
                </c:pt>
                <c:pt idx="103">
                  <c:v>0.41054299999999999</c:v>
                </c:pt>
                <c:pt idx="104">
                  <c:v>0.41171799999999997</c:v>
                </c:pt>
                <c:pt idx="105">
                  <c:v>0.412269</c:v>
                </c:pt>
                <c:pt idx="106">
                  <c:v>0.41423199999999999</c:v>
                </c:pt>
                <c:pt idx="107">
                  <c:v>0.41772500000000001</c:v>
                </c:pt>
                <c:pt idx="108">
                  <c:v>0.42175000000000001</c:v>
                </c:pt>
                <c:pt idx="109">
                  <c:v>0.42172100000000001</c:v>
                </c:pt>
                <c:pt idx="110">
                  <c:v>0.42355500000000001</c:v>
                </c:pt>
                <c:pt idx="111">
                  <c:v>0.425369</c:v>
                </c:pt>
                <c:pt idx="112">
                  <c:v>0.42657899999999999</c:v>
                </c:pt>
                <c:pt idx="113">
                  <c:v>0.42857800000000001</c:v>
                </c:pt>
                <c:pt idx="114">
                  <c:v>0.431031</c:v>
                </c:pt>
                <c:pt idx="115">
                  <c:v>0.42901099999999998</c:v>
                </c:pt>
                <c:pt idx="116">
                  <c:v>0.42925400000000002</c:v>
                </c:pt>
                <c:pt idx="117">
                  <c:v>0.43079000000000001</c:v>
                </c:pt>
                <c:pt idx="118">
                  <c:v>0.430421</c:v>
                </c:pt>
                <c:pt idx="119">
                  <c:v>0.43105199999999999</c:v>
                </c:pt>
                <c:pt idx="120">
                  <c:v>0.43062400000000001</c:v>
                </c:pt>
                <c:pt idx="121">
                  <c:v>0.43167800000000001</c:v>
                </c:pt>
                <c:pt idx="122">
                  <c:v>0.43129299999999998</c:v>
                </c:pt>
                <c:pt idx="123">
                  <c:v>0.43090000000000001</c:v>
                </c:pt>
                <c:pt idx="124">
                  <c:v>0.42914999999999998</c:v>
                </c:pt>
                <c:pt idx="125">
                  <c:v>0.43039500000000003</c:v>
                </c:pt>
                <c:pt idx="126">
                  <c:v>0.43135499999999999</c:v>
                </c:pt>
                <c:pt idx="127">
                  <c:v>0.43117899999999998</c:v>
                </c:pt>
                <c:pt idx="128">
                  <c:v>0.43273899999999998</c:v>
                </c:pt>
                <c:pt idx="129">
                  <c:v>0.43263600000000002</c:v>
                </c:pt>
                <c:pt idx="130">
                  <c:v>0.43729699999999999</c:v>
                </c:pt>
                <c:pt idx="131">
                  <c:v>0.440193</c:v>
                </c:pt>
                <c:pt idx="132">
                  <c:v>0.43986500000000001</c:v>
                </c:pt>
                <c:pt idx="133">
                  <c:v>0.44065100000000001</c:v>
                </c:pt>
                <c:pt idx="134">
                  <c:v>0.44153999999999999</c:v>
                </c:pt>
                <c:pt idx="135">
                  <c:v>0.44091799999999998</c:v>
                </c:pt>
                <c:pt idx="136">
                  <c:v>0.441884</c:v>
                </c:pt>
                <c:pt idx="137">
                  <c:v>0.44273200000000001</c:v>
                </c:pt>
                <c:pt idx="138">
                  <c:v>0.44395299999999999</c:v>
                </c:pt>
                <c:pt idx="139">
                  <c:v>0.44166800000000001</c:v>
                </c:pt>
                <c:pt idx="140">
                  <c:v>0.44208799999999998</c:v>
                </c:pt>
                <c:pt idx="141">
                  <c:v>0.44307400000000002</c:v>
                </c:pt>
                <c:pt idx="142">
                  <c:v>0.43995800000000002</c:v>
                </c:pt>
                <c:pt idx="143">
                  <c:v>0.44220300000000001</c:v>
                </c:pt>
                <c:pt idx="144">
                  <c:v>0.44040800000000002</c:v>
                </c:pt>
                <c:pt idx="145">
                  <c:v>0.440413</c:v>
                </c:pt>
                <c:pt idx="146">
                  <c:v>0.43971300000000002</c:v>
                </c:pt>
                <c:pt idx="147">
                  <c:v>0.43839099999999998</c:v>
                </c:pt>
                <c:pt idx="148">
                  <c:v>0.43934899999999999</c:v>
                </c:pt>
                <c:pt idx="149">
                  <c:v>0.44047500000000001</c:v>
                </c:pt>
                <c:pt idx="150">
                  <c:v>0.44292799999999999</c:v>
                </c:pt>
                <c:pt idx="151">
                  <c:v>0.43758399999999997</c:v>
                </c:pt>
                <c:pt idx="152">
                  <c:v>0.43509300000000001</c:v>
                </c:pt>
                <c:pt idx="153">
                  <c:v>0.44020900000000002</c:v>
                </c:pt>
                <c:pt idx="154">
                  <c:v>0.440332</c:v>
                </c:pt>
                <c:pt idx="155">
                  <c:v>0.44091399999999997</c:v>
                </c:pt>
                <c:pt idx="156">
                  <c:v>0.44309399999999999</c:v>
                </c:pt>
                <c:pt idx="157">
                  <c:v>0.44467899999999999</c:v>
                </c:pt>
                <c:pt idx="158">
                  <c:v>0.448658</c:v>
                </c:pt>
                <c:pt idx="159">
                  <c:v>0.44851099999999999</c:v>
                </c:pt>
                <c:pt idx="160">
                  <c:v>0.45093899999999998</c:v>
                </c:pt>
                <c:pt idx="161">
                  <c:v>0.45127600000000001</c:v>
                </c:pt>
                <c:pt idx="162">
                  <c:v>0.45274500000000001</c:v>
                </c:pt>
                <c:pt idx="163">
                  <c:v>0.45573799999999998</c:v>
                </c:pt>
                <c:pt idx="164">
                  <c:v>0.45632299999999998</c:v>
                </c:pt>
                <c:pt idx="165">
                  <c:v>0.45382699999999998</c:v>
                </c:pt>
                <c:pt idx="166">
                  <c:v>0.45228200000000002</c:v>
                </c:pt>
                <c:pt idx="167">
                  <c:v>0.45278400000000002</c:v>
                </c:pt>
                <c:pt idx="168">
                  <c:v>0.45331500000000002</c:v>
                </c:pt>
                <c:pt idx="169">
                  <c:v>0.45071</c:v>
                </c:pt>
                <c:pt idx="170">
                  <c:v>0.45096999999999998</c:v>
                </c:pt>
                <c:pt idx="171">
                  <c:v>0.45242700000000002</c:v>
                </c:pt>
                <c:pt idx="172">
                  <c:v>0.45144200000000001</c:v>
                </c:pt>
                <c:pt idx="173">
                  <c:v>0.44977800000000001</c:v>
                </c:pt>
                <c:pt idx="174">
                  <c:v>0.44891500000000001</c:v>
                </c:pt>
                <c:pt idx="175">
                  <c:v>0.450156</c:v>
                </c:pt>
                <c:pt idx="176">
                  <c:v>0.45051400000000003</c:v>
                </c:pt>
                <c:pt idx="177">
                  <c:v>0.44803500000000002</c:v>
                </c:pt>
                <c:pt idx="178">
                  <c:v>0.45016400000000001</c:v>
                </c:pt>
                <c:pt idx="179">
                  <c:v>0.45193800000000001</c:v>
                </c:pt>
                <c:pt idx="180">
                  <c:v>0.45444600000000002</c:v>
                </c:pt>
                <c:pt idx="181">
                  <c:v>0.45470100000000002</c:v>
                </c:pt>
                <c:pt idx="182">
                  <c:v>0.45407799999999998</c:v>
                </c:pt>
                <c:pt idx="183">
                  <c:v>0.45242399999999999</c:v>
                </c:pt>
                <c:pt idx="184">
                  <c:v>0.452816</c:v>
                </c:pt>
                <c:pt idx="185">
                  <c:v>0.451546</c:v>
                </c:pt>
                <c:pt idx="186">
                  <c:v>0.450928</c:v>
                </c:pt>
                <c:pt idx="187">
                  <c:v>0.450762</c:v>
                </c:pt>
                <c:pt idx="188">
                  <c:v>0.45007799999999998</c:v>
                </c:pt>
                <c:pt idx="189">
                  <c:v>0.44958199999999998</c:v>
                </c:pt>
                <c:pt idx="190">
                  <c:v>0.44991700000000001</c:v>
                </c:pt>
                <c:pt idx="191">
                  <c:v>0.44910600000000001</c:v>
                </c:pt>
                <c:pt idx="192">
                  <c:v>0.44899099999999997</c:v>
                </c:pt>
                <c:pt idx="193">
                  <c:v>0.45090400000000003</c:v>
                </c:pt>
                <c:pt idx="194">
                  <c:v>0.447658</c:v>
                </c:pt>
                <c:pt idx="195">
                  <c:v>0.44897599999999999</c:v>
                </c:pt>
                <c:pt idx="196">
                  <c:v>0.449318</c:v>
                </c:pt>
                <c:pt idx="197">
                  <c:v>0.44767699999999999</c:v>
                </c:pt>
                <c:pt idx="198">
                  <c:v>0.447519</c:v>
                </c:pt>
                <c:pt idx="199">
                  <c:v>0.44866400000000001</c:v>
                </c:pt>
                <c:pt idx="200">
                  <c:v>0.44889699999999999</c:v>
                </c:pt>
                <c:pt idx="201">
                  <c:v>0.44299500000000003</c:v>
                </c:pt>
                <c:pt idx="202">
                  <c:v>0.44128000000000001</c:v>
                </c:pt>
                <c:pt idx="203">
                  <c:v>0.44606800000000002</c:v>
                </c:pt>
                <c:pt idx="204">
                  <c:v>0.445683</c:v>
                </c:pt>
                <c:pt idx="205">
                  <c:v>0.44608399999999998</c:v>
                </c:pt>
                <c:pt idx="206">
                  <c:v>0.450486</c:v>
                </c:pt>
                <c:pt idx="207">
                  <c:v>0.44913599999999998</c:v>
                </c:pt>
                <c:pt idx="208">
                  <c:v>0.45388299999999998</c:v>
                </c:pt>
                <c:pt idx="209">
                  <c:v>0.45444400000000001</c:v>
                </c:pt>
                <c:pt idx="210">
                  <c:v>0.45568399999999998</c:v>
                </c:pt>
                <c:pt idx="211">
                  <c:v>0.45523599999999997</c:v>
                </c:pt>
                <c:pt idx="212">
                  <c:v>0.45597700000000002</c:v>
                </c:pt>
                <c:pt idx="213">
                  <c:v>0.45760200000000001</c:v>
                </c:pt>
                <c:pt idx="214">
                  <c:v>0.45932200000000001</c:v>
                </c:pt>
                <c:pt idx="215">
                  <c:v>0.45737299999999997</c:v>
                </c:pt>
                <c:pt idx="216">
                  <c:v>0.45543099999999997</c:v>
                </c:pt>
                <c:pt idx="217">
                  <c:v>0.457011</c:v>
                </c:pt>
                <c:pt idx="218">
                  <c:v>0.45634400000000003</c:v>
                </c:pt>
                <c:pt idx="219">
                  <c:v>0.45544400000000002</c:v>
                </c:pt>
                <c:pt idx="220">
                  <c:v>0.45580300000000001</c:v>
                </c:pt>
                <c:pt idx="221">
                  <c:v>0.45607799999999998</c:v>
                </c:pt>
                <c:pt idx="222">
                  <c:v>0.453818</c:v>
                </c:pt>
                <c:pt idx="223">
                  <c:v>0.45226300000000003</c:v>
                </c:pt>
                <c:pt idx="224">
                  <c:v>0.45243899999999998</c:v>
                </c:pt>
                <c:pt idx="225">
                  <c:v>0.45438899999999999</c:v>
                </c:pt>
                <c:pt idx="226">
                  <c:v>0.455065</c:v>
                </c:pt>
                <c:pt idx="227">
                  <c:v>0.453876</c:v>
                </c:pt>
                <c:pt idx="228">
                  <c:v>0.45425500000000002</c:v>
                </c:pt>
                <c:pt idx="229">
                  <c:v>0.45472499999999999</c:v>
                </c:pt>
                <c:pt idx="230">
                  <c:v>0.45467400000000002</c:v>
                </c:pt>
                <c:pt idx="231">
                  <c:v>0.45554299999999998</c:v>
                </c:pt>
                <c:pt idx="232">
                  <c:v>0.45508799999999999</c:v>
                </c:pt>
                <c:pt idx="233">
                  <c:v>0.45647799999999999</c:v>
                </c:pt>
                <c:pt idx="234">
                  <c:v>0.45579999999999998</c:v>
                </c:pt>
                <c:pt idx="235">
                  <c:v>0.453953</c:v>
                </c:pt>
                <c:pt idx="236">
                  <c:v>0.45329700000000001</c:v>
                </c:pt>
                <c:pt idx="237">
                  <c:v>0.453455</c:v>
                </c:pt>
                <c:pt idx="238">
                  <c:v>0.45299800000000001</c:v>
                </c:pt>
                <c:pt idx="239">
                  <c:v>0.45203500000000002</c:v>
                </c:pt>
                <c:pt idx="240">
                  <c:v>0.45181700000000002</c:v>
                </c:pt>
                <c:pt idx="241">
                  <c:v>0.45183600000000002</c:v>
                </c:pt>
                <c:pt idx="242">
                  <c:v>0.45050699999999999</c:v>
                </c:pt>
                <c:pt idx="243">
                  <c:v>0.45188299999999998</c:v>
                </c:pt>
                <c:pt idx="244">
                  <c:v>0.451905</c:v>
                </c:pt>
                <c:pt idx="245">
                  <c:v>0.45355899999999999</c:v>
                </c:pt>
                <c:pt idx="246">
                  <c:v>0.45346399999999998</c:v>
                </c:pt>
                <c:pt idx="247">
                  <c:v>0.45191300000000001</c:v>
                </c:pt>
                <c:pt idx="248">
                  <c:v>0.45167000000000002</c:v>
                </c:pt>
                <c:pt idx="249">
                  <c:v>0.45272200000000001</c:v>
                </c:pt>
                <c:pt idx="250">
                  <c:v>0.45344400000000001</c:v>
                </c:pt>
                <c:pt idx="251">
                  <c:v>0.44672499999999998</c:v>
                </c:pt>
                <c:pt idx="252">
                  <c:v>0.44630500000000001</c:v>
                </c:pt>
                <c:pt idx="253">
                  <c:v>0.44924599999999998</c:v>
                </c:pt>
                <c:pt idx="254">
                  <c:v>0.44923600000000002</c:v>
                </c:pt>
                <c:pt idx="255">
                  <c:v>0.45005699999999998</c:v>
                </c:pt>
                <c:pt idx="256">
                  <c:v>0.45172000000000001</c:v>
                </c:pt>
                <c:pt idx="257">
                  <c:v>0.45331199999999999</c:v>
                </c:pt>
                <c:pt idx="258">
                  <c:v>0.45673599999999998</c:v>
                </c:pt>
                <c:pt idx="259">
                  <c:v>0.45643299999999998</c:v>
                </c:pt>
                <c:pt idx="260">
                  <c:v>0.45684000000000002</c:v>
                </c:pt>
                <c:pt idx="261">
                  <c:v>0.45575700000000002</c:v>
                </c:pt>
                <c:pt idx="262">
                  <c:v>0.45768900000000001</c:v>
                </c:pt>
                <c:pt idx="263">
                  <c:v>0.459291</c:v>
                </c:pt>
                <c:pt idx="264">
                  <c:v>0.46177200000000002</c:v>
                </c:pt>
                <c:pt idx="265">
                  <c:v>0.45908199999999999</c:v>
                </c:pt>
                <c:pt idx="266">
                  <c:v>0.456376</c:v>
                </c:pt>
                <c:pt idx="267">
                  <c:v>0.45971499999999998</c:v>
                </c:pt>
                <c:pt idx="268">
                  <c:v>0.45944299999999999</c:v>
                </c:pt>
                <c:pt idx="269">
                  <c:v>0.45739600000000002</c:v>
                </c:pt>
                <c:pt idx="270">
                  <c:v>0.45758399999999999</c:v>
                </c:pt>
                <c:pt idx="271">
                  <c:v>0.45734900000000001</c:v>
                </c:pt>
                <c:pt idx="272">
                  <c:v>0.456426</c:v>
                </c:pt>
                <c:pt idx="273">
                  <c:v>0.45528000000000002</c:v>
                </c:pt>
                <c:pt idx="274">
                  <c:v>0.45542300000000002</c:v>
                </c:pt>
                <c:pt idx="275">
                  <c:v>0.45616600000000002</c:v>
                </c:pt>
                <c:pt idx="276">
                  <c:v>0.45573200000000003</c:v>
                </c:pt>
                <c:pt idx="277">
                  <c:v>0.45457799999999998</c:v>
                </c:pt>
                <c:pt idx="278">
                  <c:v>0.45538400000000001</c:v>
                </c:pt>
                <c:pt idx="279">
                  <c:v>0.45678000000000002</c:v>
                </c:pt>
                <c:pt idx="280">
                  <c:v>0.45751700000000001</c:v>
                </c:pt>
                <c:pt idx="281">
                  <c:v>0.45708300000000002</c:v>
                </c:pt>
                <c:pt idx="282">
                  <c:v>0.456793</c:v>
                </c:pt>
                <c:pt idx="283">
                  <c:v>0.45783699999999999</c:v>
                </c:pt>
                <c:pt idx="284">
                  <c:v>0.45705400000000002</c:v>
                </c:pt>
                <c:pt idx="285">
                  <c:v>0.456959</c:v>
                </c:pt>
                <c:pt idx="286">
                  <c:v>0.45493099999999997</c:v>
                </c:pt>
                <c:pt idx="287">
                  <c:v>0.454596</c:v>
                </c:pt>
                <c:pt idx="288">
                  <c:v>0.45438499999999998</c:v>
                </c:pt>
                <c:pt idx="289">
                  <c:v>0.45443699999999998</c:v>
                </c:pt>
                <c:pt idx="290">
                  <c:v>0.45364900000000002</c:v>
                </c:pt>
                <c:pt idx="291">
                  <c:v>0.45383099999999998</c:v>
                </c:pt>
                <c:pt idx="292">
                  <c:v>0.454953</c:v>
                </c:pt>
                <c:pt idx="293">
                  <c:v>0.45593</c:v>
                </c:pt>
                <c:pt idx="294">
                  <c:v>0.455127</c:v>
                </c:pt>
                <c:pt idx="295">
                  <c:v>0.45616600000000002</c:v>
                </c:pt>
                <c:pt idx="296">
                  <c:v>0.45734799999999998</c:v>
                </c:pt>
                <c:pt idx="297">
                  <c:v>0.45578099999999999</c:v>
                </c:pt>
                <c:pt idx="298">
                  <c:v>0.45527200000000001</c:v>
                </c:pt>
                <c:pt idx="299">
                  <c:v>0.45484799999999997</c:v>
                </c:pt>
                <c:pt idx="300">
                  <c:v>0.45519999999999999</c:v>
                </c:pt>
              </c:numCache>
            </c:numRef>
          </c:val>
          <c:smooth val="0"/>
        </c:ser>
        <c:ser>
          <c:idx val="13"/>
          <c:order val="12"/>
          <c:tx>
            <c:strRef>
              <c:f>Sheet3!$O$1</c:f>
              <c:strCache>
                <c:ptCount val="1"/>
                <c:pt idx="0">
                  <c:v>12-50_150</c:v>
                </c:pt>
              </c:strCache>
            </c:strRef>
          </c:tx>
          <c:spPr>
            <a:ln w="28575" cap="rnd">
              <a:solidFill>
                <a:schemeClr val="accent2">
                  <a:lumMod val="80000"/>
                  <a:lumOff val="20000"/>
                </a:schemeClr>
              </a:solidFill>
              <a:round/>
            </a:ln>
            <a:effectLst/>
          </c:spPr>
          <c:marker>
            <c:symbol val="none"/>
          </c:marker>
          <c:cat>
            <c:numRef>
              <c:f>Sheet3!$A$2:$A$302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Sheet3!$O$2:$O$302</c:f>
              <c:numCache>
                <c:formatCode>General</c:formatCode>
                <c:ptCount val="301"/>
                <c:pt idx="0">
                  <c:v>1.031E-3</c:v>
                </c:pt>
                <c:pt idx="1">
                  <c:v>3.7073000000000002E-2</c:v>
                </c:pt>
                <c:pt idx="2">
                  <c:v>4.0469999999999999E-2</c:v>
                </c:pt>
                <c:pt idx="3">
                  <c:v>4.1195000000000002E-2</c:v>
                </c:pt>
                <c:pt idx="4">
                  <c:v>4.2487999999999998E-2</c:v>
                </c:pt>
                <c:pt idx="5">
                  <c:v>4.7618000000000001E-2</c:v>
                </c:pt>
                <c:pt idx="6">
                  <c:v>6.0077999999999999E-2</c:v>
                </c:pt>
                <c:pt idx="7">
                  <c:v>7.4876999999999999E-2</c:v>
                </c:pt>
                <c:pt idx="8">
                  <c:v>8.2119999999999999E-2</c:v>
                </c:pt>
                <c:pt idx="9">
                  <c:v>8.2830000000000001E-2</c:v>
                </c:pt>
                <c:pt idx="10">
                  <c:v>8.3219000000000001E-2</c:v>
                </c:pt>
                <c:pt idx="11">
                  <c:v>8.5101999999999997E-2</c:v>
                </c:pt>
                <c:pt idx="12">
                  <c:v>8.3894999999999997E-2</c:v>
                </c:pt>
                <c:pt idx="13">
                  <c:v>8.1803000000000001E-2</c:v>
                </c:pt>
                <c:pt idx="14">
                  <c:v>8.1268999999999994E-2</c:v>
                </c:pt>
                <c:pt idx="15">
                  <c:v>8.2253999999999994E-2</c:v>
                </c:pt>
                <c:pt idx="16">
                  <c:v>8.4913000000000002E-2</c:v>
                </c:pt>
                <c:pt idx="17">
                  <c:v>8.5984000000000005E-2</c:v>
                </c:pt>
                <c:pt idx="18">
                  <c:v>8.8669999999999999E-2</c:v>
                </c:pt>
                <c:pt idx="19">
                  <c:v>9.3384999999999996E-2</c:v>
                </c:pt>
                <c:pt idx="20">
                  <c:v>9.8663000000000001E-2</c:v>
                </c:pt>
                <c:pt idx="21">
                  <c:v>0.10349899999999999</c:v>
                </c:pt>
                <c:pt idx="22">
                  <c:v>0.112494</c:v>
                </c:pt>
                <c:pt idx="23">
                  <c:v>0.11786000000000001</c:v>
                </c:pt>
                <c:pt idx="24">
                  <c:v>0.12447</c:v>
                </c:pt>
                <c:pt idx="25">
                  <c:v>0.13526299999999999</c:v>
                </c:pt>
                <c:pt idx="26">
                  <c:v>0.13656199999999999</c:v>
                </c:pt>
                <c:pt idx="27">
                  <c:v>0.14200199999999999</c:v>
                </c:pt>
                <c:pt idx="28">
                  <c:v>0.141204</c:v>
                </c:pt>
                <c:pt idx="29">
                  <c:v>0.15228700000000001</c:v>
                </c:pt>
                <c:pt idx="30">
                  <c:v>0.149509</c:v>
                </c:pt>
                <c:pt idx="31">
                  <c:v>0.154914</c:v>
                </c:pt>
                <c:pt idx="32">
                  <c:v>0.156858</c:v>
                </c:pt>
                <c:pt idx="33">
                  <c:v>0.16131200000000001</c:v>
                </c:pt>
                <c:pt idx="34">
                  <c:v>0.16661200000000001</c:v>
                </c:pt>
                <c:pt idx="35">
                  <c:v>0.1714</c:v>
                </c:pt>
                <c:pt idx="36">
                  <c:v>0.172761</c:v>
                </c:pt>
                <c:pt idx="37">
                  <c:v>0.17378299999999999</c:v>
                </c:pt>
                <c:pt idx="38">
                  <c:v>0.17715900000000001</c:v>
                </c:pt>
                <c:pt idx="39">
                  <c:v>0.17499400000000001</c:v>
                </c:pt>
                <c:pt idx="40">
                  <c:v>0.176339</c:v>
                </c:pt>
                <c:pt idx="41">
                  <c:v>0.174849</c:v>
                </c:pt>
                <c:pt idx="42">
                  <c:v>0.17601800000000001</c:v>
                </c:pt>
                <c:pt idx="43">
                  <c:v>0.17856900000000001</c:v>
                </c:pt>
                <c:pt idx="44">
                  <c:v>0.17674200000000001</c:v>
                </c:pt>
                <c:pt idx="45">
                  <c:v>0.177095</c:v>
                </c:pt>
                <c:pt idx="46">
                  <c:v>0.17768999999999999</c:v>
                </c:pt>
                <c:pt idx="47">
                  <c:v>0.17940200000000001</c:v>
                </c:pt>
                <c:pt idx="48">
                  <c:v>0.17666499999999999</c:v>
                </c:pt>
                <c:pt idx="49">
                  <c:v>0.17830299999999999</c:v>
                </c:pt>
                <c:pt idx="50">
                  <c:v>0.182035</c:v>
                </c:pt>
                <c:pt idx="51">
                  <c:v>0.182727</c:v>
                </c:pt>
                <c:pt idx="52">
                  <c:v>0.18446799999999999</c:v>
                </c:pt>
                <c:pt idx="53">
                  <c:v>0.187088</c:v>
                </c:pt>
                <c:pt idx="54">
                  <c:v>0.18729199999999999</c:v>
                </c:pt>
                <c:pt idx="55">
                  <c:v>0.18900700000000001</c:v>
                </c:pt>
                <c:pt idx="56">
                  <c:v>0.19082399999999999</c:v>
                </c:pt>
                <c:pt idx="57">
                  <c:v>0.19078100000000001</c:v>
                </c:pt>
                <c:pt idx="58">
                  <c:v>0.192053</c:v>
                </c:pt>
                <c:pt idx="59">
                  <c:v>0.192133</c:v>
                </c:pt>
                <c:pt idx="60">
                  <c:v>0.194632</c:v>
                </c:pt>
                <c:pt idx="61">
                  <c:v>0.19525600000000001</c:v>
                </c:pt>
                <c:pt idx="62">
                  <c:v>0.196132</c:v>
                </c:pt>
                <c:pt idx="63">
                  <c:v>0.19789000000000001</c:v>
                </c:pt>
                <c:pt idx="64">
                  <c:v>0.199654</c:v>
                </c:pt>
                <c:pt idx="65">
                  <c:v>0.20022400000000001</c:v>
                </c:pt>
                <c:pt idx="66">
                  <c:v>0.200373</c:v>
                </c:pt>
                <c:pt idx="67">
                  <c:v>0.201352</c:v>
                </c:pt>
                <c:pt idx="68">
                  <c:v>0.200098</c:v>
                </c:pt>
                <c:pt idx="69">
                  <c:v>0.200213</c:v>
                </c:pt>
                <c:pt idx="70">
                  <c:v>0.19909199999999999</c:v>
                </c:pt>
                <c:pt idx="71">
                  <c:v>0.19863</c:v>
                </c:pt>
                <c:pt idx="72">
                  <c:v>0.19672700000000001</c:v>
                </c:pt>
                <c:pt idx="73">
                  <c:v>0.19692100000000001</c:v>
                </c:pt>
                <c:pt idx="74">
                  <c:v>0.195407</c:v>
                </c:pt>
                <c:pt idx="75">
                  <c:v>0.197266</c:v>
                </c:pt>
                <c:pt idx="76">
                  <c:v>0.198714</c:v>
                </c:pt>
                <c:pt idx="77">
                  <c:v>0.197133</c:v>
                </c:pt>
                <c:pt idx="78">
                  <c:v>0.19786400000000001</c:v>
                </c:pt>
                <c:pt idx="79">
                  <c:v>0.19691</c:v>
                </c:pt>
                <c:pt idx="80">
                  <c:v>0.197793</c:v>
                </c:pt>
                <c:pt idx="81">
                  <c:v>0.19800400000000001</c:v>
                </c:pt>
                <c:pt idx="82">
                  <c:v>0.19942099999999999</c:v>
                </c:pt>
                <c:pt idx="83">
                  <c:v>0.19919899999999999</c:v>
                </c:pt>
                <c:pt idx="84">
                  <c:v>0.201574</c:v>
                </c:pt>
                <c:pt idx="85">
                  <c:v>0.20100799999999999</c:v>
                </c:pt>
                <c:pt idx="86">
                  <c:v>0.202073</c:v>
                </c:pt>
                <c:pt idx="87">
                  <c:v>0.20358100000000001</c:v>
                </c:pt>
                <c:pt idx="88">
                  <c:v>0.20407400000000001</c:v>
                </c:pt>
                <c:pt idx="89">
                  <c:v>0.20458799999999999</c:v>
                </c:pt>
                <c:pt idx="90">
                  <c:v>0.204405</c:v>
                </c:pt>
                <c:pt idx="91">
                  <c:v>0.205258</c:v>
                </c:pt>
                <c:pt idx="92">
                  <c:v>0.205153</c:v>
                </c:pt>
                <c:pt idx="93">
                  <c:v>0.20666599999999999</c:v>
                </c:pt>
                <c:pt idx="94">
                  <c:v>0.20494899999999999</c:v>
                </c:pt>
                <c:pt idx="95">
                  <c:v>0.205708</c:v>
                </c:pt>
                <c:pt idx="96">
                  <c:v>0.20464299999999999</c:v>
                </c:pt>
                <c:pt idx="97">
                  <c:v>0.20368700000000001</c:v>
                </c:pt>
                <c:pt idx="98">
                  <c:v>0.20386799999999999</c:v>
                </c:pt>
                <c:pt idx="99">
                  <c:v>0.20467399999999999</c:v>
                </c:pt>
                <c:pt idx="100">
                  <c:v>0.20750399999999999</c:v>
                </c:pt>
                <c:pt idx="101">
                  <c:v>0.20375299999999999</c:v>
                </c:pt>
                <c:pt idx="102">
                  <c:v>0.20440900000000001</c:v>
                </c:pt>
                <c:pt idx="103">
                  <c:v>0.20524100000000001</c:v>
                </c:pt>
                <c:pt idx="104">
                  <c:v>0.204928</c:v>
                </c:pt>
                <c:pt idx="105">
                  <c:v>0.20267299999999999</c:v>
                </c:pt>
                <c:pt idx="106">
                  <c:v>0.20555899999999999</c:v>
                </c:pt>
                <c:pt idx="107">
                  <c:v>0.20722099999999999</c:v>
                </c:pt>
                <c:pt idx="108">
                  <c:v>0.20726900000000001</c:v>
                </c:pt>
                <c:pt idx="109">
                  <c:v>0.20849599999999999</c:v>
                </c:pt>
                <c:pt idx="110">
                  <c:v>0.20958299999999999</c:v>
                </c:pt>
                <c:pt idx="111">
                  <c:v>0.20877499999999999</c:v>
                </c:pt>
                <c:pt idx="112">
                  <c:v>0.20865900000000001</c:v>
                </c:pt>
                <c:pt idx="113">
                  <c:v>0.20898600000000001</c:v>
                </c:pt>
                <c:pt idx="114">
                  <c:v>0.209732</c:v>
                </c:pt>
                <c:pt idx="115">
                  <c:v>0.21295600000000001</c:v>
                </c:pt>
                <c:pt idx="116">
                  <c:v>0.211588</c:v>
                </c:pt>
                <c:pt idx="117">
                  <c:v>0.21204899999999999</c:v>
                </c:pt>
                <c:pt idx="118">
                  <c:v>0.21149100000000001</c:v>
                </c:pt>
                <c:pt idx="119">
                  <c:v>0.21068600000000001</c:v>
                </c:pt>
                <c:pt idx="120">
                  <c:v>0.210117</c:v>
                </c:pt>
                <c:pt idx="121">
                  <c:v>0.21088499999999999</c:v>
                </c:pt>
                <c:pt idx="122">
                  <c:v>0.20940600000000001</c:v>
                </c:pt>
                <c:pt idx="123">
                  <c:v>0.210096</c:v>
                </c:pt>
                <c:pt idx="124">
                  <c:v>0.20671600000000001</c:v>
                </c:pt>
                <c:pt idx="125">
                  <c:v>0.21202699999999999</c:v>
                </c:pt>
                <c:pt idx="126">
                  <c:v>0.211733</c:v>
                </c:pt>
                <c:pt idx="127">
                  <c:v>0.20971300000000001</c:v>
                </c:pt>
                <c:pt idx="128">
                  <c:v>0.20791000000000001</c:v>
                </c:pt>
                <c:pt idx="129">
                  <c:v>0.20887</c:v>
                </c:pt>
                <c:pt idx="130">
                  <c:v>0.210151</c:v>
                </c:pt>
                <c:pt idx="131">
                  <c:v>0.21027899999999999</c:v>
                </c:pt>
                <c:pt idx="132">
                  <c:v>0.21085699999999999</c:v>
                </c:pt>
                <c:pt idx="133">
                  <c:v>0.21083099999999999</c:v>
                </c:pt>
                <c:pt idx="134">
                  <c:v>0.21332899999999999</c:v>
                </c:pt>
                <c:pt idx="135">
                  <c:v>0.212205</c:v>
                </c:pt>
                <c:pt idx="136">
                  <c:v>0.21233299999999999</c:v>
                </c:pt>
                <c:pt idx="137">
                  <c:v>0.213172</c:v>
                </c:pt>
                <c:pt idx="138">
                  <c:v>0.21218000000000001</c:v>
                </c:pt>
                <c:pt idx="139">
                  <c:v>0.213725</c:v>
                </c:pt>
                <c:pt idx="140">
                  <c:v>0.21330199999999999</c:v>
                </c:pt>
                <c:pt idx="141">
                  <c:v>0.21502399999999999</c:v>
                </c:pt>
                <c:pt idx="142">
                  <c:v>0.214417</c:v>
                </c:pt>
                <c:pt idx="143">
                  <c:v>0.21506400000000001</c:v>
                </c:pt>
                <c:pt idx="144">
                  <c:v>0.21252299999999999</c:v>
                </c:pt>
                <c:pt idx="145">
                  <c:v>0.21391199999999999</c:v>
                </c:pt>
                <c:pt idx="146">
                  <c:v>0.212171</c:v>
                </c:pt>
                <c:pt idx="147">
                  <c:v>0.20997399999999999</c:v>
                </c:pt>
                <c:pt idx="148">
                  <c:v>0.21102299999999999</c:v>
                </c:pt>
                <c:pt idx="149">
                  <c:v>0.21238099999999999</c:v>
                </c:pt>
                <c:pt idx="150">
                  <c:v>0.21529300000000001</c:v>
                </c:pt>
                <c:pt idx="151">
                  <c:v>0.213417</c:v>
                </c:pt>
                <c:pt idx="152">
                  <c:v>0.211924</c:v>
                </c:pt>
                <c:pt idx="153">
                  <c:v>0.21340700000000001</c:v>
                </c:pt>
                <c:pt idx="154">
                  <c:v>0.214447</c:v>
                </c:pt>
                <c:pt idx="155">
                  <c:v>0.21309600000000001</c:v>
                </c:pt>
                <c:pt idx="156">
                  <c:v>0.21407100000000001</c:v>
                </c:pt>
                <c:pt idx="157">
                  <c:v>0.215727</c:v>
                </c:pt>
                <c:pt idx="158">
                  <c:v>0.215832</c:v>
                </c:pt>
                <c:pt idx="159">
                  <c:v>0.21663199999999999</c:v>
                </c:pt>
                <c:pt idx="160">
                  <c:v>0.219196</c:v>
                </c:pt>
                <c:pt idx="161">
                  <c:v>0.21648800000000001</c:v>
                </c:pt>
                <c:pt idx="162">
                  <c:v>0.21843799999999999</c:v>
                </c:pt>
                <c:pt idx="163">
                  <c:v>0.217333</c:v>
                </c:pt>
                <c:pt idx="164">
                  <c:v>0.21831500000000001</c:v>
                </c:pt>
                <c:pt idx="165">
                  <c:v>0.220585</c:v>
                </c:pt>
                <c:pt idx="166">
                  <c:v>0.21807499999999999</c:v>
                </c:pt>
                <c:pt idx="167">
                  <c:v>0.21878500000000001</c:v>
                </c:pt>
                <c:pt idx="168">
                  <c:v>0.21868599999999999</c:v>
                </c:pt>
                <c:pt idx="169">
                  <c:v>0.21657199999999999</c:v>
                </c:pt>
                <c:pt idx="170">
                  <c:v>0.21720800000000001</c:v>
                </c:pt>
                <c:pt idx="171">
                  <c:v>0.21795600000000001</c:v>
                </c:pt>
                <c:pt idx="172">
                  <c:v>0.21592700000000001</c:v>
                </c:pt>
                <c:pt idx="173">
                  <c:v>0.214334</c:v>
                </c:pt>
                <c:pt idx="174">
                  <c:v>0.21412900000000001</c:v>
                </c:pt>
                <c:pt idx="175">
                  <c:v>0.21767</c:v>
                </c:pt>
                <c:pt idx="176">
                  <c:v>0.217395</c:v>
                </c:pt>
                <c:pt idx="177">
                  <c:v>0.214199</c:v>
                </c:pt>
                <c:pt idx="178">
                  <c:v>0.21377699999999999</c:v>
                </c:pt>
                <c:pt idx="179">
                  <c:v>0.215142</c:v>
                </c:pt>
                <c:pt idx="180">
                  <c:v>0.21512600000000001</c:v>
                </c:pt>
                <c:pt idx="181">
                  <c:v>0.215307</c:v>
                </c:pt>
                <c:pt idx="182">
                  <c:v>0.216807</c:v>
                </c:pt>
                <c:pt idx="183">
                  <c:v>0.21666099999999999</c:v>
                </c:pt>
                <c:pt idx="184">
                  <c:v>0.21910499999999999</c:v>
                </c:pt>
                <c:pt idx="185">
                  <c:v>0.217526</c:v>
                </c:pt>
                <c:pt idx="186">
                  <c:v>0.21842900000000001</c:v>
                </c:pt>
                <c:pt idx="187">
                  <c:v>0.218283</c:v>
                </c:pt>
                <c:pt idx="188">
                  <c:v>0.21856700000000001</c:v>
                </c:pt>
                <c:pt idx="189">
                  <c:v>0.219058</c:v>
                </c:pt>
                <c:pt idx="190">
                  <c:v>0.21901000000000001</c:v>
                </c:pt>
                <c:pt idx="191">
                  <c:v>0.21989</c:v>
                </c:pt>
                <c:pt idx="192">
                  <c:v>0.22048599999999999</c:v>
                </c:pt>
                <c:pt idx="193">
                  <c:v>0.22035299999999999</c:v>
                </c:pt>
                <c:pt idx="194">
                  <c:v>0.21760699999999999</c:v>
                </c:pt>
                <c:pt idx="195">
                  <c:v>0.21790000000000001</c:v>
                </c:pt>
                <c:pt idx="196">
                  <c:v>0.21743100000000001</c:v>
                </c:pt>
                <c:pt idx="197">
                  <c:v>0.21548999999999999</c:v>
                </c:pt>
                <c:pt idx="198">
                  <c:v>0.216865</c:v>
                </c:pt>
                <c:pt idx="199">
                  <c:v>0.21793699999999999</c:v>
                </c:pt>
                <c:pt idx="200">
                  <c:v>0.21928500000000001</c:v>
                </c:pt>
                <c:pt idx="201">
                  <c:v>0.21749499999999999</c:v>
                </c:pt>
                <c:pt idx="202">
                  <c:v>0.21736</c:v>
                </c:pt>
                <c:pt idx="203">
                  <c:v>0.218253</c:v>
                </c:pt>
                <c:pt idx="204">
                  <c:v>0.21836900000000001</c:v>
                </c:pt>
                <c:pt idx="205">
                  <c:v>0.216665</c:v>
                </c:pt>
                <c:pt idx="206">
                  <c:v>0.21782699999999999</c:v>
                </c:pt>
                <c:pt idx="207">
                  <c:v>0.220166</c:v>
                </c:pt>
                <c:pt idx="208">
                  <c:v>0.22057399999999999</c:v>
                </c:pt>
                <c:pt idx="209">
                  <c:v>0.219833</c:v>
                </c:pt>
                <c:pt idx="210">
                  <c:v>0.22250200000000001</c:v>
                </c:pt>
                <c:pt idx="211">
                  <c:v>0.22056999999999999</c:v>
                </c:pt>
                <c:pt idx="212">
                  <c:v>0.22270000000000001</c:v>
                </c:pt>
                <c:pt idx="213">
                  <c:v>0.22128500000000001</c:v>
                </c:pt>
                <c:pt idx="214">
                  <c:v>0.22126199999999999</c:v>
                </c:pt>
                <c:pt idx="215">
                  <c:v>0.22475600000000001</c:v>
                </c:pt>
                <c:pt idx="216">
                  <c:v>0.22278300000000001</c:v>
                </c:pt>
                <c:pt idx="217">
                  <c:v>0.22334699999999999</c:v>
                </c:pt>
                <c:pt idx="218">
                  <c:v>0.22270699999999999</c:v>
                </c:pt>
                <c:pt idx="219">
                  <c:v>0.22093099999999999</c:v>
                </c:pt>
                <c:pt idx="220">
                  <c:v>0.221583</c:v>
                </c:pt>
                <c:pt idx="221">
                  <c:v>0.222528</c:v>
                </c:pt>
                <c:pt idx="222">
                  <c:v>0.22043199999999999</c:v>
                </c:pt>
                <c:pt idx="223">
                  <c:v>0.21901100000000001</c:v>
                </c:pt>
                <c:pt idx="224">
                  <c:v>0.21904299999999999</c:v>
                </c:pt>
                <c:pt idx="225">
                  <c:v>0.22178400000000001</c:v>
                </c:pt>
                <c:pt idx="226">
                  <c:v>0.22214500000000001</c:v>
                </c:pt>
                <c:pt idx="227">
                  <c:v>0.21939</c:v>
                </c:pt>
                <c:pt idx="228">
                  <c:v>0.218912</c:v>
                </c:pt>
                <c:pt idx="229">
                  <c:v>0.21912100000000001</c:v>
                </c:pt>
                <c:pt idx="230">
                  <c:v>0.22048599999999999</c:v>
                </c:pt>
                <c:pt idx="231">
                  <c:v>0.220196</c:v>
                </c:pt>
                <c:pt idx="232">
                  <c:v>0.22014600000000001</c:v>
                </c:pt>
                <c:pt idx="233">
                  <c:v>0.22112799999999999</c:v>
                </c:pt>
                <c:pt idx="234">
                  <c:v>0.223019</c:v>
                </c:pt>
                <c:pt idx="235">
                  <c:v>0.22125300000000001</c:v>
                </c:pt>
                <c:pt idx="236">
                  <c:v>0.22275700000000001</c:v>
                </c:pt>
                <c:pt idx="237">
                  <c:v>0.22217000000000001</c:v>
                </c:pt>
                <c:pt idx="238">
                  <c:v>0.22253200000000001</c:v>
                </c:pt>
                <c:pt idx="239">
                  <c:v>0.22236</c:v>
                </c:pt>
                <c:pt idx="240">
                  <c:v>0.22325500000000001</c:v>
                </c:pt>
                <c:pt idx="241">
                  <c:v>0.22389600000000001</c:v>
                </c:pt>
                <c:pt idx="242">
                  <c:v>0.22355900000000001</c:v>
                </c:pt>
                <c:pt idx="243">
                  <c:v>0.22430700000000001</c:v>
                </c:pt>
                <c:pt idx="244">
                  <c:v>0.22217999999999999</c:v>
                </c:pt>
                <c:pt idx="245">
                  <c:v>0.223193</c:v>
                </c:pt>
                <c:pt idx="246">
                  <c:v>0.22223899999999999</c:v>
                </c:pt>
                <c:pt idx="247">
                  <c:v>0.21964800000000001</c:v>
                </c:pt>
                <c:pt idx="248">
                  <c:v>0.220196</c:v>
                </c:pt>
                <c:pt idx="249">
                  <c:v>0.22225700000000001</c:v>
                </c:pt>
                <c:pt idx="250">
                  <c:v>0.22451599999999999</c:v>
                </c:pt>
                <c:pt idx="251">
                  <c:v>0.220719</c:v>
                </c:pt>
                <c:pt idx="252">
                  <c:v>0.22034200000000001</c:v>
                </c:pt>
                <c:pt idx="253">
                  <c:v>0.22145400000000001</c:v>
                </c:pt>
                <c:pt idx="254">
                  <c:v>0.22248899999999999</c:v>
                </c:pt>
                <c:pt idx="255">
                  <c:v>0.219439</c:v>
                </c:pt>
                <c:pt idx="256">
                  <c:v>0.22117000000000001</c:v>
                </c:pt>
                <c:pt idx="257">
                  <c:v>0.22447400000000001</c:v>
                </c:pt>
                <c:pt idx="258">
                  <c:v>0.22331599999999999</c:v>
                </c:pt>
                <c:pt idx="259">
                  <c:v>0.22333700000000001</c:v>
                </c:pt>
                <c:pt idx="260">
                  <c:v>0.22640399999999999</c:v>
                </c:pt>
                <c:pt idx="261">
                  <c:v>0.22484199999999999</c:v>
                </c:pt>
                <c:pt idx="262">
                  <c:v>0.22421199999999999</c:v>
                </c:pt>
                <c:pt idx="263">
                  <c:v>0.22497300000000001</c:v>
                </c:pt>
                <c:pt idx="264">
                  <c:v>0.224824</c:v>
                </c:pt>
                <c:pt idx="265">
                  <c:v>0.22726499999999999</c:v>
                </c:pt>
                <c:pt idx="266">
                  <c:v>0.224601</c:v>
                </c:pt>
                <c:pt idx="267">
                  <c:v>0.226414</c:v>
                </c:pt>
                <c:pt idx="268">
                  <c:v>0.22524</c:v>
                </c:pt>
                <c:pt idx="269">
                  <c:v>0.223831</c:v>
                </c:pt>
                <c:pt idx="270">
                  <c:v>0.22389999999999999</c:v>
                </c:pt>
                <c:pt idx="271">
                  <c:v>0.22500999999999999</c:v>
                </c:pt>
                <c:pt idx="272">
                  <c:v>0.22280900000000001</c:v>
                </c:pt>
                <c:pt idx="273">
                  <c:v>0.22130900000000001</c:v>
                </c:pt>
                <c:pt idx="274">
                  <c:v>0.220581</c:v>
                </c:pt>
                <c:pt idx="275">
                  <c:v>0.22463</c:v>
                </c:pt>
                <c:pt idx="276">
                  <c:v>0.22441800000000001</c:v>
                </c:pt>
                <c:pt idx="277">
                  <c:v>0.221362</c:v>
                </c:pt>
                <c:pt idx="278">
                  <c:v>0.22154399999999999</c:v>
                </c:pt>
                <c:pt idx="279">
                  <c:v>0.221303</c:v>
                </c:pt>
                <c:pt idx="280">
                  <c:v>0.223278</c:v>
                </c:pt>
                <c:pt idx="281">
                  <c:v>0.222524</c:v>
                </c:pt>
                <c:pt idx="282">
                  <c:v>0.22408400000000001</c:v>
                </c:pt>
                <c:pt idx="283">
                  <c:v>0.22281100000000001</c:v>
                </c:pt>
                <c:pt idx="284">
                  <c:v>0.22584199999999999</c:v>
                </c:pt>
                <c:pt idx="285">
                  <c:v>0.22459399999999999</c:v>
                </c:pt>
                <c:pt idx="286">
                  <c:v>0.22515199999999999</c:v>
                </c:pt>
                <c:pt idx="287">
                  <c:v>0.225024</c:v>
                </c:pt>
                <c:pt idx="288">
                  <c:v>0.22434100000000001</c:v>
                </c:pt>
                <c:pt idx="289">
                  <c:v>0.22425700000000001</c:v>
                </c:pt>
                <c:pt idx="290">
                  <c:v>0.224829</c:v>
                </c:pt>
                <c:pt idx="291">
                  <c:v>0.22553400000000001</c:v>
                </c:pt>
                <c:pt idx="292">
                  <c:v>0.22542100000000001</c:v>
                </c:pt>
                <c:pt idx="293">
                  <c:v>0.224379</c:v>
                </c:pt>
                <c:pt idx="294">
                  <c:v>0.224552</c:v>
                </c:pt>
                <c:pt idx="295">
                  <c:v>0.22478699999999999</c:v>
                </c:pt>
                <c:pt idx="296">
                  <c:v>0.222881</c:v>
                </c:pt>
                <c:pt idx="297">
                  <c:v>0.22120500000000001</c:v>
                </c:pt>
                <c:pt idx="298">
                  <c:v>0.22173000000000001</c:v>
                </c:pt>
                <c:pt idx="299">
                  <c:v>0.22314100000000001</c:v>
                </c:pt>
                <c:pt idx="300">
                  <c:v>0.225138</c:v>
                </c:pt>
              </c:numCache>
            </c:numRef>
          </c:val>
          <c:smooth val="0"/>
        </c:ser>
        <c:ser>
          <c:idx val="14"/>
          <c:order val="13"/>
          <c:tx>
            <c:strRef>
              <c:f>Sheet3!$Q$1</c:f>
              <c:strCache>
                <c:ptCount val="1"/>
                <c:pt idx="0">
                  <c:v>25-50_100</c:v>
                </c:pt>
              </c:strCache>
            </c:strRef>
          </c:tx>
          <c:spPr>
            <a:ln w="28575" cap="rnd">
              <a:solidFill>
                <a:schemeClr val="accent3">
                  <a:lumMod val="80000"/>
                  <a:lumOff val="20000"/>
                </a:schemeClr>
              </a:solidFill>
              <a:round/>
            </a:ln>
            <a:effectLst/>
          </c:spPr>
          <c:marker>
            <c:symbol val="none"/>
          </c:marker>
          <c:cat>
            <c:numRef>
              <c:f>Sheet3!$A$2:$A$302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Sheet3!$Q$2:$Q$302</c:f>
              <c:numCache>
                <c:formatCode>General</c:formatCode>
                <c:ptCount val="301"/>
                <c:pt idx="0">
                  <c:v>6.8000000000000005E-4</c:v>
                </c:pt>
                <c:pt idx="1">
                  <c:v>3.6058E-2</c:v>
                </c:pt>
                <c:pt idx="2">
                  <c:v>3.9185999999999999E-2</c:v>
                </c:pt>
                <c:pt idx="3">
                  <c:v>3.8323999999999997E-2</c:v>
                </c:pt>
                <c:pt idx="4">
                  <c:v>4.0306000000000002E-2</c:v>
                </c:pt>
                <c:pt idx="5">
                  <c:v>4.7253000000000003E-2</c:v>
                </c:pt>
                <c:pt idx="6">
                  <c:v>5.6351999999999999E-2</c:v>
                </c:pt>
                <c:pt idx="7">
                  <c:v>5.5424000000000001E-2</c:v>
                </c:pt>
                <c:pt idx="8">
                  <c:v>5.6850999999999999E-2</c:v>
                </c:pt>
                <c:pt idx="9">
                  <c:v>5.5768999999999999E-2</c:v>
                </c:pt>
                <c:pt idx="10">
                  <c:v>5.3030000000000001E-2</c:v>
                </c:pt>
                <c:pt idx="11">
                  <c:v>5.3813E-2</c:v>
                </c:pt>
                <c:pt idx="12">
                  <c:v>5.6358999999999999E-2</c:v>
                </c:pt>
                <c:pt idx="13">
                  <c:v>5.867E-2</c:v>
                </c:pt>
                <c:pt idx="14">
                  <c:v>5.7604000000000002E-2</c:v>
                </c:pt>
                <c:pt idx="15">
                  <c:v>6.1157000000000003E-2</c:v>
                </c:pt>
                <c:pt idx="16">
                  <c:v>6.5228999999999995E-2</c:v>
                </c:pt>
                <c:pt idx="17">
                  <c:v>7.0656999999999998E-2</c:v>
                </c:pt>
                <c:pt idx="18">
                  <c:v>7.7369999999999994E-2</c:v>
                </c:pt>
                <c:pt idx="19">
                  <c:v>8.0973000000000003E-2</c:v>
                </c:pt>
                <c:pt idx="20">
                  <c:v>8.2349000000000006E-2</c:v>
                </c:pt>
                <c:pt idx="21">
                  <c:v>8.3171999999999996E-2</c:v>
                </c:pt>
                <c:pt idx="22">
                  <c:v>8.3075999999999997E-2</c:v>
                </c:pt>
                <c:pt idx="23">
                  <c:v>8.6763999999999994E-2</c:v>
                </c:pt>
                <c:pt idx="24">
                  <c:v>8.8372999999999993E-2</c:v>
                </c:pt>
                <c:pt idx="25">
                  <c:v>9.1214000000000003E-2</c:v>
                </c:pt>
                <c:pt idx="26">
                  <c:v>9.8071000000000005E-2</c:v>
                </c:pt>
                <c:pt idx="27">
                  <c:v>9.7545000000000007E-2</c:v>
                </c:pt>
                <c:pt idx="28">
                  <c:v>9.9817000000000003E-2</c:v>
                </c:pt>
                <c:pt idx="29">
                  <c:v>0.10166699999999999</c:v>
                </c:pt>
                <c:pt idx="30">
                  <c:v>0.10055699999999999</c:v>
                </c:pt>
                <c:pt idx="31">
                  <c:v>0.100577</c:v>
                </c:pt>
                <c:pt idx="32">
                  <c:v>0.102294</c:v>
                </c:pt>
                <c:pt idx="33">
                  <c:v>0.103767</c:v>
                </c:pt>
                <c:pt idx="34">
                  <c:v>0.105305</c:v>
                </c:pt>
                <c:pt idx="35">
                  <c:v>0.110306</c:v>
                </c:pt>
                <c:pt idx="36">
                  <c:v>0.11441800000000001</c:v>
                </c:pt>
                <c:pt idx="37">
                  <c:v>0.114819</c:v>
                </c:pt>
                <c:pt idx="38">
                  <c:v>0.11214</c:v>
                </c:pt>
                <c:pt idx="39">
                  <c:v>0.106694</c:v>
                </c:pt>
                <c:pt idx="40">
                  <c:v>0.11232399999999999</c:v>
                </c:pt>
                <c:pt idx="41">
                  <c:v>0.117948</c:v>
                </c:pt>
                <c:pt idx="42">
                  <c:v>0.12142799999999999</c:v>
                </c:pt>
                <c:pt idx="43">
                  <c:v>0.127999</c:v>
                </c:pt>
                <c:pt idx="44">
                  <c:v>0.134774</c:v>
                </c:pt>
                <c:pt idx="45">
                  <c:v>0.141571</c:v>
                </c:pt>
                <c:pt idx="46">
                  <c:v>0.142847</c:v>
                </c:pt>
                <c:pt idx="47">
                  <c:v>0.14403199999999999</c:v>
                </c:pt>
                <c:pt idx="48">
                  <c:v>0.14097000000000001</c:v>
                </c:pt>
                <c:pt idx="49">
                  <c:v>0.146178</c:v>
                </c:pt>
                <c:pt idx="50">
                  <c:v>0.145843</c:v>
                </c:pt>
                <c:pt idx="51">
                  <c:v>0.14846699999999999</c:v>
                </c:pt>
                <c:pt idx="52">
                  <c:v>0.14821100000000001</c:v>
                </c:pt>
                <c:pt idx="53">
                  <c:v>0.148505</c:v>
                </c:pt>
                <c:pt idx="54">
                  <c:v>0.153054</c:v>
                </c:pt>
                <c:pt idx="55">
                  <c:v>0.155026</c:v>
                </c:pt>
                <c:pt idx="56">
                  <c:v>0.15989600000000001</c:v>
                </c:pt>
                <c:pt idx="57">
                  <c:v>0.163161</c:v>
                </c:pt>
                <c:pt idx="58">
                  <c:v>0.16600799999999999</c:v>
                </c:pt>
                <c:pt idx="59">
                  <c:v>0.16841999999999999</c:v>
                </c:pt>
                <c:pt idx="60">
                  <c:v>0.16563900000000001</c:v>
                </c:pt>
                <c:pt idx="61">
                  <c:v>0.16134399999999999</c:v>
                </c:pt>
                <c:pt idx="62">
                  <c:v>0.16376499999999999</c:v>
                </c:pt>
                <c:pt idx="63">
                  <c:v>0.166551</c:v>
                </c:pt>
                <c:pt idx="64">
                  <c:v>0.17680199999999999</c:v>
                </c:pt>
                <c:pt idx="65">
                  <c:v>0.18840199999999999</c:v>
                </c:pt>
                <c:pt idx="66">
                  <c:v>0.19706000000000001</c:v>
                </c:pt>
                <c:pt idx="67">
                  <c:v>0.19877900000000001</c:v>
                </c:pt>
                <c:pt idx="68">
                  <c:v>0.19889499999999999</c:v>
                </c:pt>
                <c:pt idx="69">
                  <c:v>0.197604</c:v>
                </c:pt>
                <c:pt idx="70">
                  <c:v>0.19606000000000001</c:v>
                </c:pt>
                <c:pt idx="71">
                  <c:v>0.19642999999999999</c:v>
                </c:pt>
                <c:pt idx="72">
                  <c:v>0.197325</c:v>
                </c:pt>
                <c:pt idx="73">
                  <c:v>0.19933300000000001</c:v>
                </c:pt>
                <c:pt idx="74">
                  <c:v>0.204431</c:v>
                </c:pt>
                <c:pt idx="75">
                  <c:v>0.20436000000000001</c:v>
                </c:pt>
                <c:pt idx="76">
                  <c:v>0.20672499999999999</c:v>
                </c:pt>
                <c:pt idx="77">
                  <c:v>0.20841399999999999</c:v>
                </c:pt>
                <c:pt idx="78">
                  <c:v>0.208922</c:v>
                </c:pt>
                <c:pt idx="79">
                  <c:v>0.21204400000000001</c:v>
                </c:pt>
                <c:pt idx="80">
                  <c:v>0.21564800000000001</c:v>
                </c:pt>
                <c:pt idx="81">
                  <c:v>0.22029299999999999</c:v>
                </c:pt>
                <c:pt idx="82">
                  <c:v>0.21859100000000001</c:v>
                </c:pt>
                <c:pt idx="83">
                  <c:v>0.222302</c:v>
                </c:pt>
                <c:pt idx="84">
                  <c:v>0.221834</c:v>
                </c:pt>
                <c:pt idx="85">
                  <c:v>0.225937</c:v>
                </c:pt>
                <c:pt idx="86">
                  <c:v>0.233705</c:v>
                </c:pt>
                <c:pt idx="87">
                  <c:v>0.24180499999999999</c:v>
                </c:pt>
                <c:pt idx="88">
                  <c:v>0.24523400000000001</c:v>
                </c:pt>
                <c:pt idx="89">
                  <c:v>0.24739900000000001</c:v>
                </c:pt>
                <c:pt idx="90">
                  <c:v>0.24317800000000001</c:v>
                </c:pt>
                <c:pt idx="91">
                  <c:v>0.24474599999999999</c:v>
                </c:pt>
                <c:pt idx="92">
                  <c:v>0.24205199999999999</c:v>
                </c:pt>
                <c:pt idx="93">
                  <c:v>0.241732</c:v>
                </c:pt>
                <c:pt idx="94">
                  <c:v>0.24304100000000001</c:v>
                </c:pt>
                <c:pt idx="95">
                  <c:v>0.24507100000000001</c:v>
                </c:pt>
                <c:pt idx="96">
                  <c:v>0.24637000000000001</c:v>
                </c:pt>
                <c:pt idx="97">
                  <c:v>0.25081199999999998</c:v>
                </c:pt>
                <c:pt idx="98">
                  <c:v>0.25027500000000003</c:v>
                </c:pt>
                <c:pt idx="99">
                  <c:v>0.250892</c:v>
                </c:pt>
                <c:pt idx="100">
                  <c:v>0.257963</c:v>
                </c:pt>
                <c:pt idx="101">
                  <c:v>0.25687199999999999</c:v>
                </c:pt>
                <c:pt idx="102">
                  <c:v>0.26016899999999998</c:v>
                </c:pt>
                <c:pt idx="103">
                  <c:v>0.26610600000000001</c:v>
                </c:pt>
                <c:pt idx="104">
                  <c:v>0.269623</c:v>
                </c:pt>
                <c:pt idx="105">
                  <c:v>0.27529399999999998</c:v>
                </c:pt>
                <c:pt idx="106">
                  <c:v>0.28000900000000001</c:v>
                </c:pt>
                <c:pt idx="107">
                  <c:v>0.28198699999999999</c:v>
                </c:pt>
                <c:pt idx="108">
                  <c:v>0.28117300000000001</c:v>
                </c:pt>
                <c:pt idx="109">
                  <c:v>0.28444799999999998</c:v>
                </c:pt>
                <c:pt idx="110">
                  <c:v>0.284277</c:v>
                </c:pt>
                <c:pt idx="111">
                  <c:v>0.28284500000000001</c:v>
                </c:pt>
                <c:pt idx="112">
                  <c:v>0.28343800000000002</c:v>
                </c:pt>
                <c:pt idx="113">
                  <c:v>0.28186499999999998</c:v>
                </c:pt>
                <c:pt idx="114">
                  <c:v>0.28049099999999999</c:v>
                </c:pt>
                <c:pt idx="115">
                  <c:v>0.279223</c:v>
                </c:pt>
                <c:pt idx="116">
                  <c:v>0.28178700000000001</c:v>
                </c:pt>
                <c:pt idx="117">
                  <c:v>0.28635899999999997</c:v>
                </c:pt>
                <c:pt idx="118">
                  <c:v>0.28614200000000001</c:v>
                </c:pt>
                <c:pt idx="119">
                  <c:v>0.28836099999999998</c:v>
                </c:pt>
                <c:pt idx="120">
                  <c:v>0.29174099999999997</c:v>
                </c:pt>
                <c:pt idx="121">
                  <c:v>0.29611599999999999</c:v>
                </c:pt>
                <c:pt idx="122">
                  <c:v>0.29816100000000001</c:v>
                </c:pt>
                <c:pt idx="123">
                  <c:v>0.30244700000000002</c:v>
                </c:pt>
                <c:pt idx="124">
                  <c:v>0.30451499999999998</c:v>
                </c:pt>
                <c:pt idx="125">
                  <c:v>0.31320399999999998</c:v>
                </c:pt>
                <c:pt idx="126">
                  <c:v>0.31290499999999999</c:v>
                </c:pt>
                <c:pt idx="127">
                  <c:v>0.316166</c:v>
                </c:pt>
                <c:pt idx="128">
                  <c:v>0.31547700000000001</c:v>
                </c:pt>
                <c:pt idx="129">
                  <c:v>0.31671100000000002</c:v>
                </c:pt>
                <c:pt idx="130">
                  <c:v>0.31685799999999997</c:v>
                </c:pt>
                <c:pt idx="131">
                  <c:v>0.31670399999999999</c:v>
                </c:pt>
                <c:pt idx="132">
                  <c:v>0.31501400000000002</c:v>
                </c:pt>
                <c:pt idx="133">
                  <c:v>0.31338199999999999</c:v>
                </c:pt>
                <c:pt idx="134">
                  <c:v>0.31292999999999999</c:v>
                </c:pt>
                <c:pt idx="135">
                  <c:v>0.31256600000000001</c:v>
                </c:pt>
                <c:pt idx="136">
                  <c:v>0.31100100000000003</c:v>
                </c:pt>
                <c:pt idx="137">
                  <c:v>0.31216100000000002</c:v>
                </c:pt>
                <c:pt idx="138">
                  <c:v>0.31316699999999997</c:v>
                </c:pt>
                <c:pt idx="139">
                  <c:v>0.316276</c:v>
                </c:pt>
                <c:pt idx="140">
                  <c:v>0.31981799999999999</c:v>
                </c:pt>
                <c:pt idx="141">
                  <c:v>0.32281799999999999</c:v>
                </c:pt>
                <c:pt idx="142">
                  <c:v>0.32673000000000002</c:v>
                </c:pt>
                <c:pt idx="143">
                  <c:v>0.33202700000000002</c:v>
                </c:pt>
                <c:pt idx="144">
                  <c:v>0.335198</c:v>
                </c:pt>
                <c:pt idx="145">
                  <c:v>0.34163900000000003</c:v>
                </c:pt>
                <c:pt idx="146">
                  <c:v>0.34351399999999999</c:v>
                </c:pt>
                <c:pt idx="147">
                  <c:v>0.34147300000000003</c:v>
                </c:pt>
                <c:pt idx="148">
                  <c:v>0.34420099999999998</c:v>
                </c:pt>
                <c:pt idx="149">
                  <c:v>0.343835</c:v>
                </c:pt>
                <c:pt idx="150">
                  <c:v>0.34750199999999998</c:v>
                </c:pt>
                <c:pt idx="151">
                  <c:v>0.343997</c:v>
                </c:pt>
                <c:pt idx="152">
                  <c:v>0.34454499999999999</c:v>
                </c:pt>
                <c:pt idx="153">
                  <c:v>0.34455799999999998</c:v>
                </c:pt>
                <c:pt idx="154">
                  <c:v>0.34205600000000003</c:v>
                </c:pt>
                <c:pt idx="155">
                  <c:v>0.34208899999999998</c:v>
                </c:pt>
                <c:pt idx="156">
                  <c:v>0.34132600000000002</c:v>
                </c:pt>
                <c:pt idx="157">
                  <c:v>0.34221499999999999</c:v>
                </c:pt>
                <c:pt idx="158">
                  <c:v>0.34215600000000002</c:v>
                </c:pt>
                <c:pt idx="159">
                  <c:v>0.34462399999999999</c:v>
                </c:pt>
                <c:pt idx="160">
                  <c:v>0.34672900000000001</c:v>
                </c:pt>
                <c:pt idx="161">
                  <c:v>0.34987499999999999</c:v>
                </c:pt>
                <c:pt idx="162">
                  <c:v>0.35217700000000002</c:v>
                </c:pt>
                <c:pt idx="163">
                  <c:v>0.35634900000000003</c:v>
                </c:pt>
                <c:pt idx="164">
                  <c:v>0.36215700000000001</c:v>
                </c:pt>
                <c:pt idx="165">
                  <c:v>0.36808400000000002</c:v>
                </c:pt>
                <c:pt idx="166">
                  <c:v>0.36932700000000002</c:v>
                </c:pt>
                <c:pt idx="167">
                  <c:v>0.37311299999999997</c:v>
                </c:pt>
                <c:pt idx="168">
                  <c:v>0.37243199999999999</c:v>
                </c:pt>
                <c:pt idx="169">
                  <c:v>0.371006</c:v>
                </c:pt>
                <c:pt idx="170">
                  <c:v>0.37035099999999999</c:v>
                </c:pt>
                <c:pt idx="171">
                  <c:v>0.374135</c:v>
                </c:pt>
                <c:pt idx="172">
                  <c:v>0.37216900000000003</c:v>
                </c:pt>
                <c:pt idx="173">
                  <c:v>0.37192500000000001</c:v>
                </c:pt>
                <c:pt idx="174">
                  <c:v>0.37117</c:v>
                </c:pt>
                <c:pt idx="175">
                  <c:v>0.376911</c:v>
                </c:pt>
                <c:pt idx="176">
                  <c:v>0.37426500000000001</c:v>
                </c:pt>
                <c:pt idx="177">
                  <c:v>0.37263000000000002</c:v>
                </c:pt>
                <c:pt idx="178">
                  <c:v>0.37004599999999999</c:v>
                </c:pt>
                <c:pt idx="179">
                  <c:v>0.37312200000000001</c:v>
                </c:pt>
                <c:pt idx="180">
                  <c:v>0.37459599999999998</c:v>
                </c:pt>
                <c:pt idx="181">
                  <c:v>0.37684400000000001</c:v>
                </c:pt>
                <c:pt idx="182">
                  <c:v>0.38233</c:v>
                </c:pt>
                <c:pt idx="183">
                  <c:v>0.38436900000000002</c:v>
                </c:pt>
                <c:pt idx="184">
                  <c:v>0.389378</c:v>
                </c:pt>
                <c:pt idx="185">
                  <c:v>0.39271499999999998</c:v>
                </c:pt>
                <c:pt idx="186">
                  <c:v>0.39612700000000001</c:v>
                </c:pt>
                <c:pt idx="187">
                  <c:v>0.39697300000000002</c:v>
                </c:pt>
                <c:pt idx="188">
                  <c:v>0.39892300000000003</c:v>
                </c:pt>
                <c:pt idx="189">
                  <c:v>0.39849200000000001</c:v>
                </c:pt>
                <c:pt idx="190">
                  <c:v>0.40095900000000001</c:v>
                </c:pt>
                <c:pt idx="191">
                  <c:v>0.39975100000000002</c:v>
                </c:pt>
                <c:pt idx="192">
                  <c:v>0.40060600000000002</c:v>
                </c:pt>
                <c:pt idx="193">
                  <c:v>0.40140199999999998</c:v>
                </c:pt>
                <c:pt idx="194">
                  <c:v>0.40008300000000002</c:v>
                </c:pt>
                <c:pt idx="195">
                  <c:v>0.40109099999999998</c:v>
                </c:pt>
                <c:pt idx="196">
                  <c:v>0.40263199999999999</c:v>
                </c:pt>
                <c:pt idx="197">
                  <c:v>0.39858500000000002</c:v>
                </c:pt>
                <c:pt idx="198">
                  <c:v>0.40045599999999998</c:v>
                </c:pt>
                <c:pt idx="199">
                  <c:v>0.39851500000000001</c:v>
                </c:pt>
                <c:pt idx="200">
                  <c:v>0.40821800000000003</c:v>
                </c:pt>
                <c:pt idx="201">
                  <c:v>0.40172799999999997</c:v>
                </c:pt>
                <c:pt idx="202">
                  <c:v>0.40526299999999998</c:v>
                </c:pt>
                <c:pt idx="203">
                  <c:v>0.41141800000000001</c:v>
                </c:pt>
                <c:pt idx="204">
                  <c:v>0.41425000000000001</c:v>
                </c:pt>
                <c:pt idx="205">
                  <c:v>0.41463</c:v>
                </c:pt>
                <c:pt idx="206">
                  <c:v>0.417715</c:v>
                </c:pt>
                <c:pt idx="207">
                  <c:v>0.42219600000000002</c:v>
                </c:pt>
                <c:pt idx="208">
                  <c:v>0.42176400000000003</c:v>
                </c:pt>
                <c:pt idx="209">
                  <c:v>0.42270099999999999</c:v>
                </c:pt>
                <c:pt idx="210">
                  <c:v>0.42430200000000001</c:v>
                </c:pt>
                <c:pt idx="211">
                  <c:v>0.42230299999999998</c:v>
                </c:pt>
                <c:pt idx="212">
                  <c:v>0.42232599999999998</c:v>
                </c:pt>
                <c:pt idx="213">
                  <c:v>0.42156700000000003</c:v>
                </c:pt>
                <c:pt idx="214">
                  <c:v>0.42245300000000002</c:v>
                </c:pt>
                <c:pt idx="215">
                  <c:v>0.42274099999999998</c:v>
                </c:pt>
                <c:pt idx="216">
                  <c:v>0.42282700000000001</c:v>
                </c:pt>
                <c:pt idx="217">
                  <c:v>0.42399500000000001</c:v>
                </c:pt>
                <c:pt idx="218">
                  <c:v>0.42532599999999998</c:v>
                </c:pt>
                <c:pt idx="219">
                  <c:v>0.42567199999999999</c:v>
                </c:pt>
                <c:pt idx="220">
                  <c:v>0.42389700000000002</c:v>
                </c:pt>
                <c:pt idx="221">
                  <c:v>0.42741899999999999</c:v>
                </c:pt>
                <c:pt idx="222">
                  <c:v>0.42507099999999998</c:v>
                </c:pt>
                <c:pt idx="223">
                  <c:v>0.42748900000000001</c:v>
                </c:pt>
                <c:pt idx="224">
                  <c:v>0.43120900000000001</c:v>
                </c:pt>
                <c:pt idx="225">
                  <c:v>0.43982900000000003</c:v>
                </c:pt>
                <c:pt idx="226">
                  <c:v>0.43578899999999998</c:v>
                </c:pt>
                <c:pt idx="227">
                  <c:v>0.43630200000000002</c:v>
                </c:pt>
                <c:pt idx="228">
                  <c:v>0.437162</c:v>
                </c:pt>
                <c:pt idx="229">
                  <c:v>0.43953599999999998</c:v>
                </c:pt>
                <c:pt idx="230">
                  <c:v>0.43763600000000002</c:v>
                </c:pt>
                <c:pt idx="231">
                  <c:v>0.44022699999999998</c:v>
                </c:pt>
                <c:pt idx="232">
                  <c:v>0.44242399999999998</c:v>
                </c:pt>
                <c:pt idx="233">
                  <c:v>0.44097599999999998</c:v>
                </c:pt>
                <c:pt idx="234">
                  <c:v>0.44188699999999997</c:v>
                </c:pt>
                <c:pt idx="235">
                  <c:v>0.44144899999999998</c:v>
                </c:pt>
                <c:pt idx="236">
                  <c:v>0.44013999999999998</c:v>
                </c:pt>
                <c:pt idx="237">
                  <c:v>0.441027</c:v>
                </c:pt>
                <c:pt idx="238">
                  <c:v>0.44163000000000002</c:v>
                </c:pt>
                <c:pt idx="239">
                  <c:v>0.44345699999999999</c:v>
                </c:pt>
                <c:pt idx="240">
                  <c:v>0.44547900000000001</c:v>
                </c:pt>
                <c:pt idx="241">
                  <c:v>0.446963</c:v>
                </c:pt>
                <c:pt idx="242">
                  <c:v>0.44809500000000002</c:v>
                </c:pt>
                <c:pt idx="243">
                  <c:v>0.44930199999999998</c:v>
                </c:pt>
                <c:pt idx="244">
                  <c:v>0.44847199999999998</c:v>
                </c:pt>
                <c:pt idx="245">
                  <c:v>0.45041199999999998</c:v>
                </c:pt>
                <c:pt idx="246">
                  <c:v>0.45428600000000002</c:v>
                </c:pt>
                <c:pt idx="247">
                  <c:v>0.450488</c:v>
                </c:pt>
                <c:pt idx="248">
                  <c:v>0.45209700000000003</c:v>
                </c:pt>
                <c:pt idx="249">
                  <c:v>0.45473200000000003</c:v>
                </c:pt>
                <c:pt idx="250">
                  <c:v>0.46059</c:v>
                </c:pt>
                <c:pt idx="251">
                  <c:v>0.453791</c:v>
                </c:pt>
                <c:pt idx="252">
                  <c:v>0.45175700000000002</c:v>
                </c:pt>
                <c:pt idx="253">
                  <c:v>0.45716800000000002</c:v>
                </c:pt>
                <c:pt idx="254">
                  <c:v>0.45583099999999999</c:v>
                </c:pt>
                <c:pt idx="255">
                  <c:v>0.45429900000000001</c:v>
                </c:pt>
                <c:pt idx="256">
                  <c:v>0.453901</c:v>
                </c:pt>
                <c:pt idx="257">
                  <c:v>0.45785100000000001</c:v>
                </c:pt>
                <c:pt idx="258">
                  <c:v>0.45666600000000002</c:v>
                </c:pt>
                <c:pt idx="259">
                  <c:v>0.45764300000000002</c:v>
                </c:pt>
                <c:pt idx="260">
                  <c:v>0.46172600000000003</c:v>
                </c:pt>
                <c:pt idx="261">
                  <c:v>0.45841199999999999</c:v>
                </c:pt>
                <c:pt idx="262">
                  <c:v>0.45954400000000001</c:v>
                </c:pt>
                <c:pt idx="263">
                  <c:v>0.46012500000000001</c:v>
                </c:pt>
                <c:pt idx="264">
                  <c:v>0.46054099999999998</c:v>
                </c:pt>
                <c:pt idx="265">
                  <c:v>0.46067599999999997</c:v>
                </c:pt>
                <c:pt idx="266">
                  <c:v>0.46166400000000002</c:v>
                </c:pt>
                <c:pt idx="267">
                  <c:v>0.46270699999999998</c:v>
                </c:pt>
                <c:pt idx="268">
                  <c:v>0.46246700000000002</c:v>
                </c:pt>
                <c:pt idx="269">
                  <c:v>0.46211999999999998</c:v>
                </c:pt>
                <c:pt idx="270">
                  <c:v>0.46369100000000002</c:v>
                </c:pt>
                <c:pt idx="271">
                  <c:v>0.46400400000000003</c:v>
                </c:pt>
                <c:pt idx="272">
                  <c:v>0.46132800000000002</c:v>
                </c:pt>
                <c:pt idx="273">
                  <c:v>0.46132400000000001</c:v>
                </c:pt>
                <c:pt idx="274">
                  <c:v>0.46306799999999998</c:v>
                </c:pt>
                <c:pt idx="275">
                  <c:v>0.47261799999999998</c:v>
                </c:pt>
                <c:pt idx="276">
                  <c:v>0.46772399999999997</c:v>
                </c:pt>
                <c:pt idx="277">
                  <c:v>0.46523599999999998</c:v>
                </c:pt>
                <c:pt idx="278">
                  <c:v>0.46410800000000002</c:v>
                </c:pt>
                <c:pt idx="279">
                  <c:v>0.46835500000000002</c:v>
                </c:pt>
                <c:pt idx="280">
                  <c:v>0.46840900000000002</c:v>
                </c:pt>
                <c:pt idx="281">
                  <c:v>0.46704299999999999</c:v>
                </c:pt>
                <c:pt idx="282">
                  <c:v>0.46977200000000002</c:v>
                </c:pt>
                <c:pt idx="283">
                  <c:v>0.46917900000000001</c:v>
                </c:pt>
                <c:pt idx="284">
                  <c:v>0.47014499999999998</c:v>
                </c:pt>
                <c:pt idx="285">
                  <c:v>0.47234999999999999</c:v>
                </c:pt>
                <c:pt idx="286">
                  <c:v>0.469997</c:v>
                </c:pt>
                <c:pt idx="287">
                  <c:v>0.471049</c:v>
                </c:pt>
                <c:pt idx="288">
                  <c:v>0.47076400000000002</c:v>
                </c:pt>
                <c:pt idx="289">
                  <c:v>0.47121400000000002</c:v>
                </c:pt>
                <c:pt idx="290">
                  <c:v>0.47315400000000002</c:v>
                </c:pt>
                <c:pt idx="291">
                  <c:v>0.47178999999999999</c:v>
                </c:pt>
                <c:pt idx="292">
                  <c:v>0.47427599999999998</c:v>
                </c:pt>
                <c:pt idx="293">
                  <c:v>0.474547</c:v>
                </c:pt>
                <c:pt idx="294">
                  <c:v>0.47162399999999999</c:v>
                </c:pt>
                <c:pt idx="295">
                  <c:v>0.47331899999999999</c:v>
                </c:pt>
                <c:pt idx="296">
                  <c:v>0.47502699999999998</c:v>
                </c:pt>
                <c:pt idx="297">
                  <c:v>0.47247800000000001</c:v>
                </c:pt>
                <c:pt idx="298">
                  <c:v>0.47356700000000002</c:v>
                </c:pt>
                <c:pt idx="299">
                  <c:v>0.47679199999999999</c:v>
                </c:pt>
                <c:pt idx="300">
                  <c:v>0.48324299999999998</c:v>
                </c:pt>
              </c:numCache>
            </c:numRef>
          </c:val>
          <c:smooth val="0"/>
        </c:ser>
        <c:ser>
          <c:idx val="15"/>
          <c:order val="14"/>
          <c:tx>
            <c:strRef>
              <c:f>Sheet3!$R$1</c:f>
              <c:strCache>
                <c:ptCount val="1"/>
                <c:pt idx="0">
                  <c:v>25-50_150</c:v>
                </c:pt>
              </c:strCache>
            </c:strRef>
          </c:tx>
          <c:spPr>
            <a:ln w="28575" cap="rnd">
              <a:solidFill>
                <a:schemeClr val="accent4">
                  <a:lumMod val="80000"/>
                  <a:lumOff val="20000"/>
                </a:schemeClr>
              </a:solidFill>
              <a:round/>
            </a:ln>
            <a:effectLst/>
          </c:spPr>
          <c:marker>
            <c:symbol val="none"/>
          </c:marker>
          <c:cat>
            <c:numRef>
              <c:f>Sheet3!$A$2:$A$302</c:f>
              <c:numCache>
                <c:formatCode>0.00_);[Red]\(0.00\)</c:formatCode>
                <c:ptCount val="301"/>
                <c:pt idx="0">
                  <c:v>0</c:v>
                </c:pt>
                <c:pt idx="1">
                  <c:v>0.04</c:v>
                </c:pt>
                <c:pt idx="2">
                  <c:v>0.08</c:v>
                </c:pt>
                <c:pt idx="3">
                  <c:v>0.12</c:v>
                </c:pt>
                <c:pt idx="4">
                  <c:v>0.16001599999999999</c:v>
                </c:pt>
                <c:pt idx="5">
                  <c:v>0.200016</c:v>
                </c:pt>
                <c:pt idx="6">
                  <c:v>0.24001600000000001</c:v>
                </c:pt>
                <c:pt idx="7">
                  <c:v>0.28001599999999999</c:v>
                </c:pt>
                <c:pt idx="8">
                  <c:v>0.32001600000000002</c:v>
                </c:pt>
                <c:pt idx="9">
                  <c:v>0.36</c:v>
                </c:pt>
                <c:pt idx="10">
                  <c:v>0.4</c:v>
                </c:pt>
                <c:pt idx="11">
                  <c:v>0.44</c:v>
                </c:pt>
                <c:pt idx="12">
                  <c:v>0.48</c:v>
                </c:pt>
                <c:pt idx="13">
                  <c:v>0.52</c:v>
                </c:pt>
                <c:pt idx="14">
                  <c:v>0.56000000000000005</c:v>
                </c:pt>
                <c:pt idx="15">
                  <c:v>0.6</c:v>
                </c:pt>
                <c:pt idx="16">
                  <c:v>0.64</c:v>
                </c:pt>
                <c:pt idx="17">
                  <c:v>0.68</c:v>
                </c:pt>
                <c:pt idx="18">
                  <c:v>0.72</c:v>
                </c:pt>
                <c:pt idx="19">
                  <c:v>0.76</c:v>
                </c:pt>
                <c:pt idx="20">
                  <c:v>0.8</c:v>
                </c:pt>
                <c:pt idx="21">
                  <c:v>0.84</c:v>
                </c:pt>
                <c:pt idx="22">
                  <c:v>0.88</c:v>
                </c:pt>
                <c:pt idx="23">
                  <c:v>0.92</c:v>
                </c:pt>
                <c:pt idx="24">
                  <c:v>0.96</c:v>
                </c:pt>
                <c:pt idx="25">
                  <c:v>1</c:v>
                </c:pt>
                <c:pt idx="26">
                  <c:v>1.04</c:v>
                </c:pt>
                <c:pt idx="27">
                  <c:v>1.08</c:v>
                </c:pt>
                <c:pt idx="28">
                  <c:v>1.1200000000000001</c:v>
                </c:pt>
                <c:pt idx="29">
                  <c:v>1.1599999999999999</c:v>
                </c:pt>
                <c:pt idx="30">
                  <c:v>1.2</c:v>
                </c:pt>
                <c:pt idx="31">
                  <c:v>1.24</c:v>
                </c:pt>
                <c:pt idx="32">
                  <c:v>1.28</c:v>
                </c:pt>
                <c:pt idx="33">
                  <c:v>1.32</c:v>
                </c:pt>
                <c:pt idx="34">
                  <c:v>1.36</c:v>
                </c:pt>
                <c:pt idx="35">
                  <c:v>1.4</c:v>
                </c:pt>
                <c:pt idx="36">
                  <c:v>1.44</c:v>
                </c:pt>
                <c:pt idx="37">
                  <c:v>1.48</c:v>
                </c:pt>
                <c:pt idx="38">
                  <c:v>1.52</c:v>
                </c:pt>
                <c:pt idx="39">
                  <c:v>1.56</c:v>
                </c:pt>
                <c:pt idx="40">
                  <c:v>1.6</c:v>
                </c:pt>
                <c:pt idx="41">
                  <c:v>1.64</c:v>
                </c:pt>
                <c:pt idx="42">
                  <c:v>1.68</c:v>
                </c:pt>
                <c:pt idx="43">
                  <c:v>1.72</c:v>
                </c:pt>
                <c:pt idx="44">
                  <c:v>1.76</c:v>
                </c:pt>
                <c:pt idx="45">
                  <c:v>1.8</c:v>
                </c:pt>
                <c:pt idx="46">
                  <c:v>1.84</c:v>
                </c:pt>
                <c:pt idx="47">
                  <c:v>1.88</c:v>
                </c:pt>
                <c:pt idx="48">
                  <c:v>1.92</c:v>
                </c:pt>
                <c:pt idx="49">
                  <c:v>1.96</c:v>
                </c:pt>
                <c:pt idx="50">
                  <c:v>2</c:v>
                </c:pt>
                <c:pt idx="51">
                  <c:v>2.04</c:v>
                </c:pt>
                <c:pt idx="52">
                  <c:v>2.08</c:v>
                </c:pt>
                <c:pt idx="53">
                  <c:v>2.12</c:v>
                </c:pt>
                <c:pt idx="54">
                  <c:v>2.16</c:v>
                </c:pt>
                <c:pt idx="55">
                  <c:v>2.2000000000000002</c:v>
                </c:pt>
                <c:pt idx="56">
                  <c:v>2.2400000000000002</c:v>
                </c:pt>
                <c:pt idx="57">
                  <c:v>2.2799999999999998</c:v>
                </c:pt>
                <c:pt idx="58">
                  <c:v>2.3199999999999998</c:v>
                </c:pt>
                <c:pt idx="59">
                  <c:v>2.36</c:v>
                </c:pt>
                <c:pt idx="60">
                  <c:v>2.4</c:v>
                </c:pt>
                <c:pt idx="61">
                  <c:v>2.44</c:v>
                </c:pt>
                <c:pt idx="62">
                  <c:v>2.48</c:v>
                </c:pt>
                <c:pt idx="63">
                  <c:v>2.52</c:v>
                </c:pt>
                <c:pt idx="64">
                  <c:v>2.56</c:v>
                </c:pt>
                <c:pt idx="65">
                  <c:v>2.6</c:v>
                </c:pt>
                <c:pt idx="66">
                  <c:v>2.64</c:v>
                </c:pt>
                <c:pt idx="67">
                  <c:v>2.68</c:v>
                </c:pt>
                <c:pt idx="68">
                  <c:v>2.72</c:v>
                </c:pt>
                <c:pt idx="69">
                  <c:v>2.76</c:v>
                </c:pt>
                <c:pt idx="70">
                  <c:v>2.8</c:v>
                </c:pt>
                <c:pt idx="71">
                  <c:v>2.84</c:v>
                </c:pt>
                <c:pt idx="72">
                  <c:v>2.88</c:v>
                </c:pt>
                <c:pt idx="73">
                  <c:v>2.92</c:v>
                </c:pt>
                <c:pt idx="74">
                  <c:v>2.96</c:v>
                </c:pt>
                <c:pt idx="75">
                  <c:v>3</c:v>
                </c:pt>
                <c:pt idx="76">
                  <c:v>3.04</c:v>
                </c:pt>
                <c:pt idx="77">
                  <c:v>3.08</c:v>
                </c:pt>
                <c:pt idx="78">
                  <c:v>3.12</c:v>
                </c:pt>
                <c:pt idx="79">
                  <c:v>3.16</c:v>
                </c:pt>
                <c:pt idx="80">
                  <c:v>3.2</c:v>
                </c:pt>
                <c:pt idx="81">
                  <c:v>3.24</c:v>
                </c:pt>
                <c:pt idx="82">
                  <c:v>3.28</c:v>
                </c:pt>
                <c:pt idx="83">
                  <c:v>3.32</c:v>
                </c:pt>
                <c:pt idx="84">
                  <c:v>3.36</c:v>
                </c:pt>
                <c:pt idx="85">
                  <c:v>3.4</c:v>
                </c:pt>
                <c:pt idx="86">
                  <c:v>3.44</c:v>
                </c:pt>
                <c:pt idx="87">
                  <c:v>3.48</c:v>
                </c:pt>
                <c:pt idx="88">
                  <c:v>3.52</c:v>
                </c:pt>
                <c:pt idx="89">
                  <c:v>3.56</c:v>
                </c:pt>
                <c:pt idx="90">
                  <c:v>3.6</c:v>
                </c:pt>
                <c:pt idx="91">
                  <c:v>3.64</c:v>
                </c:pt>
                <c:pt idx="92">
                  <c:v>3.68</c:v>
                </c:pt>
                <c:pt idx="93">
                  <c:v>3.72</c:v>
                </c:pt>
                <c:pt idx="94">
                  <c:v>3.76</c:v>
                </c:pt>
                <c:pt idx="95">
                  <c:v>3.8</c:v>
                </c:pt>
                <c:pt idx="96">
                  <c:v>3.84</c:v>
                </c:pt>
                <c:pt idx="97">
                  <c:v>3.88</c:v>
                </c:pt>
                <c:pt idx="98">
                  <c:v>3.92</c:v>
                </c:pt>
                <c:pt idx="99">
                  <c:v>3.96</c:v>
                </c:pt>
                <c:pt idx="100">
                  <c:v>4</c:v>
                </c:pt>
                <c:pt idx="101">
                  <c:v>4.04</c:v>
                </c:pt>
                <c:pt idx="102">
                  <c:v>4.08</c:v>
                </c:pt>
                <c:pt idx="103">
                  <c:v>4.12</c:v>
                </c:pt>
                <c:pt idx="104">
                  <c:v>4.1600159999999997</c:v>
                </c:pt>
                <c:pt idx="105">
                  <c:v>4.2000159999999997</c:v>
                </c:pt>
                <c:pt idx="106">
                  <c:v>4.2400159999999998</c:v>
                </c:pt>
                <c:pt idx="107">
                  <c:v>4.2800159999999998</c:v>
                </c:pt>
                <c:pt idx="108">
                  <c:v>4.3200159999999999</c:v>
                </c:pt>
                <c:pt idx="109">
                  <c:v>4.3600159999999999</c:v>
                </c:pt>
                <c:pt idx="110">
                  <c:v>4.4000159999999999</c:v>
                </c:pt>
                <c:pt idx="111">
                  <c:v>4.440016</c:v>
                </c:pt>
                <c:pt idx="112">
                  <c:v>4.480016</c:v>
                </c:pt>
                <c:pt idx="113">
                  <c:v>4.520016</c:v>
                </c:pt>
                <c:pt idx="114">
                  <c:v>4.5600160000000001</c:v>
                </c:pt>
                <c:pt idx="115">
                  <c:v>4.6000160000000001</c:v>
                </c:pt>
                <c:pt idx="116">
                  <c:v>4.6400160000000001</c:v>
                </c:pt>
                <c:pt idx="117">
                  <c:v>4.6800160000000002</c:v>
                </c:pt>
                <c:pt idx="118">
                  <c:v>4.7200160000000002</c:v>
                </c:pt>
                <c:pt idx="119">
                  <c:v>4.7600160000000002</c:v>
                </c:pt>
                <c:pt idx="120">
                  <c:v>4.8000160000000003</c:v>
                </c:pt>
                <c:pt idx="121">
                  <c:v>4.8400160000000003</c:v>
                </c:pt>
                <c:pt idx="122">
                  <c:v>4.8800160000000004</c:v>
                </c:pt>
                <c:pt idx="123">
                  <c:v>4.9200160000000004</c:v>
                </c:pt>
                <c:pt idx="124">
                  <c:v>4.9600160000000004</c:v>
                </c:pt>
                <c:pt idx="125">
                  <c:v>5.0000159999999996</c:v>
                </c:pt>
                <c:pt idx="126">
                  <c:v>5.0400159999999996</c:v>
                </c:pt>
                <c:pt idx="127">
                  <c:v>5.0800159999999996</c:v>
                </c:pt>
                <c:pt idx="128">
                  <c:v>5.1200159999999997</c:v>
                </c:pt>
                <c:pt idx="129">
                  <c:v>5.1600159999999997</c:v>
                </c:pt>
                <c:pt idx="130">
                  <c:v>5.2000159999999997</c:v>
                </c:pt>
                <c:pt idx="131">
                  <c:v>5.2400159999999998</c:v>
                </c:pt>
                <c:pt idx="132">
                  <c:v>5.2800159999999998</c:v>
                </c:pt>
                <c:pt idx="133">
                  <c:v>5.3200159999999999</c:v>
                </c:pt>
                <c:pt idx="134">
                  <c:v>5.3600159999999999</c:v>
                </c:pt>
                <c:pt idx="135">
                  <c:v>5.4000159999999999</c:v>
                </c:pt>
                <c:pt idx="136">
                  <c:v>5.440016</c:v>
                </c:pt>
                <c:pt idx="137">
                  <c:v>5.480016</c:v>
                </c:pt>
                <c:pt idx="138">
                  <c:v>5.520016</c:v>
                </c:pt>
                <c:pt idx="139">
                  <c:v>5.5600160000000001</c:v>
                </c:pt>
                <c:pt idx="140">
                  <c:v>5.6000160000000001</c:v>
                </c:pt>
                <c:pt idx="141">
                  <c:v>5.6400160000000001</c:v>
                </c:pt>
                <c:pt idx="142">
                  <c:v>5.6800160000000002</c:v>
                </c:pt>
                <c:pt idx="143">
                  <c:v>5.7200160000000002</c:v>
                </c:pt>
                <c:pt idx="144">
                  <c:v>5.7600160000000002</c:v>
                </c:pt>
                <c:pt idx="145">
                  <c:v>5.8000160000000003</c:v>
                </c:pt>
                <c:pt idx="146">
                  <c:v>5.8400160000000003</c:v>
                </c:pt>
                <c:pt idx="147">
                  <c:v>5.8800160000000004</c:v>
                </c:pt>
                <c:pt idx="148">
                  <c:v>5.9200160000000004</c:v>
                </c:pt>
                <c:pt idx="149">
                  <c:v>5.9600160000000004</c:v>
                </c:pt>
                <c:pt idx="150">
                  <c:v>6.0000159999999996</c:v>
                </c:pt>
                <c:pt idx="151">
                  <c:v>6.0400159999999996</c:v>
                </c:pt>
                <c:pt idx="152">
                  <c:v>6.0800159999999996</c:v>
                </c:pt>
                <c:pt idx="153">
                  <c:v>6.1200159999999997</c:v>
                </c:pt>
                <c:pt idx="154">
                  <c:v>6.1600159999999997</c:v>
                </c:pt>
                <c:pt idx="155">
                  <c:v>6.2000159999999997</c:v>
                </c:pt>
                <c:pt idx="156">
                  <c:v>6.2400159999999998</c:v>
                </c:pt>
                <c:pt idx="157">
                  <c:v>6.2800159999999998</c:v>
                </c:pt>
                <c:pt idx="158">
                  <c:v>6.3200159999999999</c:v>
                </c:pt>
                <c:pt idx="159">
                  <c:v>6.3600159999999999</c:v>
                </c:pt>
                <c:pt idx="160">
                  <c:v>6.4000159999999999</c:v>
                </c:pt>
                <c:pt idx="161">
                  <c:v>6.440016</c:v>
                </c:pt>
                <c:pt idx="162">
                  <c:v>6.480016</c:v>
                </c:pt>
                <c:pt idx="163">
                  <c:v>6.520016</c:v>
                </c:pt>
                <c:pt idx="164">
                  <c:v>6.5600160000000001</c:v>
                </c:pt>
                <c:pt idx="165">
                  <c:v>6.6000160000000001</c:v>
                </c:pt>
                <c:pt idx="166">
                  <c:v>6.6400160000000001</c:v>
                </c:pt>
                <c:pt idx="167">
                  <c:v>6.6800160000000002</c:v>
                </c:pt>
                <c:pt idx="168">
                  <c:v>6.7200160000000002</c:v>
                </c:pt>
                <c:pt idx="169">
                  <c:v>6.7600160000000002</c:v>
                </c:pt>
                <c:pt idx="170">
                  <c:v>6.8000160000000003</c:v>
                </c:pt>
                <c:pt idx="171">
                  <c:v>6.8400160000000003</c:v>
                </c:pt>
                <c:pt idx="172">
                  <c:v>6.8800160000000004</c:v>
                </c:pt>
                <c:pt idx="173">
                  <c:v>6.9200160000000004</c:v>
                </c:pt>
                <c:pt idx="174">
                  <c:v>6.9600160000000004</c:v>
                </c:pt>
                <c:pt idx="175">
                  <c:v>7.0000159999999996</c:v>
                </c:pt>
                <c:pt idx="176">
                  <c:v>7.0400159999999996</c:v>
                </c:pt>
                <c:pt idx="177">
                  <c:v>7.0800159999999996</c:v>
                </c:pt>
                <c:pt idx="178">
                  <c:v>7.1200159999999997</c:v>
                </c:pt>
                <c:pt idx="179">
                  <c:v>7.1600159999999997</c:v>
                </c:pt>
                <c:pt idx="180">
                  <c:v>7.2000159999999997</c:v>
                </c:pt>
                <c:pt idx="181">
                  <c:v>7.2400159999999998</c:v>
                </c:pt>
                <c:pt idx="182">
                  <c:v>7.2800159999999998</c:v>
                </c:pt>
                <c:pt idx="183">
                  <c:v>7.3200159999999999</c:v>
                </c:pt>
                <c:pt idx="184">
                  <c:v>7.3600159999999999</c:v>
                </c:pt>
                <c:pt idx="185">
                  <c:v>7.4000159999999999</c:v>
                </c:pt>
                <c:pt idx="186">
                  <c:v>7.440016</c:v>
                </c:pt>
                <c:pt idx="187">
                  <c:v>7.480016</c:v>
                </c:pt>
                <c:pt idx="188">
                  <c:v>7.520016</c:v>
                </c:pt>
                <c:pt idx="189">
                  <c:v>7.5600160000000001</c:v>
                </c:pt>
                <c:pt idx="190">
                  <c:v>7.6000160000000001</c:v>
                </c:pt>
                <c:pt idx="191">
                  <c:v>7.6400160000000001</c:v>
                </c:pt>
                <c:pt idx="192">
                  <c:v>7.6800160000000002</c:v>
                </c:pt>
                <c:pt idx="193">
                  <c:v>7.7200160000000002</c:v>
                </c:pt>
                <c:pt idx="194">
                  <c:v>7.7600160000000002</c:v>
                </c:pt>
                <c:pt idx="195">
                  <c:v>7.8000160000000003</c:v>
                </c:pt>
                <c:pt idx="196">
                  <c:v>7.8400160000000003</c:v>
                </c:pt>
                <c:pt idx="197">
                  <c:v>7.8800160000000004</c:v>
                </c:pt>
                <c:pt idx="198">
                  <c:v>7.9200160000000004</c:v>
                </c:pt>
                <c:pt idx="199">
                  <c:v>7.9600160000000004</c:v>
                </c:pt>
                <c:pt idx="200">
                  <c:v>8.0000160000000005</c:v>
                </c:pt>
                <c:pt idx="201">
                  <c:v>8.0400159999999996</c:v>
                </c:pt>
                <c:pt idx="202">
                  <c:v>8.0800160000000005</c:v>
                </c:pt>
                <c:pt idx="203">
                  <c:v>8.1200159999999997</c:v>
                </c:pt>
                <c:pt idx="204">
                  <c:v>8.1600160000000006</c:v>
                </c:pt>
                <c:pt idx="205">
                  <c:v>8.2000159999999997</c:v>
                </c:pt>
                <c:pt idx="206">
                  <c:v>8.2400160000000007</c:v>
                </c:pt>
                <c:pt idx="207">
                  <c:v>8.2800159999999998</c:v>
                </c:pt>
                <c:pt idx="208">
                  <c:v>8.3200160000000007</c:v>
                </c:pt>
                <c:pt idx="209">
                  <c:v>8.3600159999999999</c:v>
                </c:pt>
                <c:pt idx="210">
                  <c:v>8.4000160000000008</c:v>
                </c:pt>
                <c:pt idx="211">
                  <c:v>8.440016</c:v>
                </c:pt>
                <c:pt idx="212">
                  <c:v>8.4800160000000009</c:v>
                </c:pt>
                <c:pt idx="213">
                  <c:v>8.520016</c:v>
                </c:pt>
                <c:pt idx="214">
                  <c:v>8.5600159999999992</c:v>
                </c:pt>
                <c:pt idx="215">
                  <c:v>8.6000160000000001</c:v>
                </c:pt>
                <c:pt idx="216">
                  <c:v>8.6400159999999993</c:v>
                </c:pt>
                <c:pt idx="217">
                  <c:v>8.6800160000000002</c:v>
                </c:pt>
                <c:pt idx="218">
                  <c:v>8.7200159999999993</c:v>
                </c:pt>
                <c:pt idx="219">
                  <c:v>8.7600160000000002</c:v>
                </c:pt>
                <c:pt idx="220">
                  <c:v>8.8000159999999994</c:v>
                </c:pt>
                <c:pt idx="221">
                  <c:v>8.8400160000000003</c:v>
                </c:pt>
                <c:pt idx="222">
                  <c:v>8.8800159999999995</c:v>
                </c:pt>
                <c:pt idx="223">
                  <c:v>8.9200160000000004</c:v>
                </c:pt>
                <c:pt idx="224">
                  <c:v>8.9600159999999995</c:v>
                </c:pt>
                <c:pt idx="225">
                  <c:v>9.0000160000000005</c:v>
                </c:pt>
                <c:pt idx="226">
                  <c:v>9.0400159999999996</c:v>
                </c:pt>
                <c:pt idx="227">
                  <c:v>9.0800160000000005</c:v>
                </c:pt>
                <c:pt idx="228">
                  <c:v>9.1200159999999997</c:v>
                </c:pt>
                <c:pt idx="229">
                  <c:v>9.1600160000000006</c:v>
                </c:pt>
                <c:pt idx="230">
                  <c:v>9.2000159999999997</c:v>
                </c:pt>
                <c:pt idx="231">
                  <c:v>9.2400160000000007</c:v>
                </c:pt>
                <c:pt idx="232">
                  <c:v>9.2800159999999998</c:v>
                </c:pt>
                <c:pt idx="233">
                  <c:v>9.3200160000000007</c:v>
                </c:pt>
                <c:pt idx="234">
                  <c:v>9.3600159999999999</c:v>
                </c:pt>
                <c:pt idx="235">
                  <c:v>9.4000160000000008</c:v>
                </c:pt>
                <c:pt idx="236">
                  <c:v>9.440016</c:v>
                </c:pt>
                <c:pt idx="237">
                  <c:v>9.4800160000000009</c:v>
                </c:pt>
                <c:pt idx="238">
                  <c:v>9.520016</c:v>
                </c:pt>
                <c:pt idx="239">
                  <c:v>9.5600159999999992</c:v>
                </c:pt>
                <c:pt idx="240">
                  <c:v>9.6000160000000001</c:v>
                </c:pt>
                <c:pt idx="241">
                  <c:v>9.6400159999999993</c:v>
                </c:pt>
                <c:pt idx="242">
                  <c:v>9.6800160000000002</c:v>
                </c:pt>
                <c:pt idx="243">
                  <c:v>9.7200159999999993</c:v>
                </c:pt>
                <c:pt idx="244">
                  <c:v>9.7600160000000002</c:v>
                </c:pt>
                <c:pt idx="245">
                  <c:v>9.8000159999999994</c:v>
                </c:pt>
                <c:pt idx="246">
                  <c:v>9.8400160000000003</c:v>
                </c:pt>
                <c:pt idx="247">
                  <c:v>9.8800159999999995</c:v>
                </c:pt>
                <c:pt idx="248">
                  <c:v>9.9200160000000004</c:v>
                </c:pt>
                <c:pt idx="249">
                  <c:v>9.9600159999999995</c:v>
                </c:pt>
                <c:pt idx="250">
                  <c:v>10.000016</c:v>
                </c:pt>
                <c:pt idx="251">
                  <c:v>10.040016</c:v>
                </c:pt>
                <c:pt idx="252">
                  <c:v>10.080016000000001</c:v>
                </c:pt>
                <c:pt idx="253">
                  <c:v>10.120016</c:v>
                </c:pt>
                <c:pt idx="254">
                  <c:v>10.160016000000001</c:v>
                </c:pt>
                <c:pt idx="255">
                  <c:v>10.200016</c:v>
                </c:pt>
                <c:pt idx="256">
                  <c:v>10.240016000000001</c:v>
                </c:pt>
                <c:pt idx="257">
                  <c:v>10.280016</c:v>
                </c:pt>
                <c:pt idx="258">
                  <c:v>10.320016000000001</c:v>
                </c:pt>
                <c:pt idx="259">
                  <c:v>10.360016</c:v>
                </c:pt>
                <c:pt idx="260">
                  <c:v>10.400016000000001</c:v>
                </c:pt>
                <c:pt idx="261">
                  <c:v>10.440016</c:v>
                </c:pt>
                <c:pt idx="262">
                  <c:v>10.480016000000001</c:v>
                </c:pt>
                <c:pt idx="263">
                  <c:v>10.520016</c:v>
                </c:pt>
                <c:pt idx="264">
                  <c:v>10.560015999999999</c:v>
                </c:pt>
                <c:pt idx="265">
                  <c:v>10.600016</c:v>
                </c:pt>
                <c:pt idx="266">
                  <c:v>10.640015999999999</c:v>
                </c:pt>
                <c:pt idx="267">
                  <c:v>10.680016</c:v>
                </c:pt>
                <c:pt idx="268">
                  <c:v>10.720015999999999</c:v>
                </c:pt>
                <c:pt idx="269">
                  <c:v>10.760016</c:v>
                </c:pt>
                <c:pt idx="270">
                  <c:v>10.800015999999999</c:v>
                </c:pt>
                <c:pt idx="271">
                  <c:v>10.840016</c:v>
                </c:pt>
                <c:pt idx="272">
                  <c:v>10.880015999999999</c:v>
                </c:pt>
                <c:pt idx="273">
                  <c:v>10.920016</c:v>
                </c:pt>
                <c:pt idx="274">
                  <c:v>10.960016</c:v>
                </c:pt>
                <c:pt idx="275">
                  <c:v>11.000016</c:v>
                </c:pt>
                <c:pt idx="276">
                  <c:v>11.040016</c:v>
                </c:pt>
                <c:pt idx="277">
                  <c:v>11.080016000000001</c:v>
                </c:pt>
                <c:pt idx="278">
                  <c:v>11.120016</c:v>
                </c:pt>
                <c:pt idx="279">
                  <c:v>11.160016000000001</c:v>
                </c:pt>
                <c:pt idx="280">
                  <c:v>11.200016</c:v>
                </c:pt>
                <c:pt idx="281">
                  <c:v>11.240016000000001</c:v>
                </c:pt>
                <c:pt idx="282">
                  <c:v>11.280016</c:v>
                </c:pt>
                <c:pt idx="283">
                  <c:v>11.320016000000001</c:v>
                </c:pt>
                <c:pt idx="284">
                  <c:v>11.360016</c:v>
                </c:pt>
                <c:pt idx="285">
                  <c:v>11.400016000000001</c:v>
                </c:pt>
                <c:pt idx="286">
                  <c:v>11.440016</c:v>
                </c:pt>
                <c:pt idx="287">
                  <c:v>11.480016000000001</c:v>
                </c:pt>
                <c:pt idx="288">
                  <c:v>11.520016</c:v>
                </c:pt>
                <c:pt idx="289">
                  <c:v>11.560015999999999</c:v>
                </c:pt>
                <c:pt idx="290">
                  <c:v>11.6</c:v>
                </c:pt>
                <c:pt idx="291">
                  <c:v>11.64</c:v>
                </c:pt>
                <c:pt idx="292">
                  <c:v>11.68</c:v>
                </c:pt>
                <c:pt idx="293">
                  <c:v>11.72</c:v>
                </c:pt>
                <c:pt idx="294">
                  <c:v>11.76</c:v>
                </c:pt>
                <c:pt idx="295">
                  <c:v>11.8</c:v>
                </c:pt>
                <c:pt idx="296">
                  <c:v>11.84</c:v>
                </c:pt>
                <c:pt idx="297">
                  <c:v>11.88</c:v>
                </c:pt>
                <c:pt idx="298">
                  <c:v>11.92</c:v>
                </c:pt>
                <c:pt idx="299">
                  <c:v>11.96</c:v>
                </c:pt>
                <c:pt idx="300">
                  <c:v>12</c:v>
                </c:pt>
              </c:numCache>
            </c:numRef>
          </c:cat>
          <c:val>
            <c:numRef>
              <c:f>Sheet3!$R$2:$R$302</c:f>
              <c:numCache>
                <c:formatCode>General</c:formatCode>
                <c:ptCount val="301"/>
                <c:pt idx="0">
                  <c:v>1.031E-3</c:v>
                </c:pt>
                <c:pt idx="1">
                  <c:v>3.6491999999999997E-2</c:v>
                </c:pt>
                <c:pt idx="2">
                  <c:v>4.0821999999999997E-2</c:v>
                </c:pt>
                <c:pt idx="3">
                  <c:v>4.1646000000000002E-2</c:v>
                </c:pt>
                <c:pt idx="4">
                  <c:v>4.1348000000000003E-2</c:v>
                </c:pt>
                <c:pt idx="5">
                  <c:v>4.5724000000000001E-2</c:v>
                </c:pt>
                <c:pt idx="6">
                  <c:v>5.8277000000000002E-2</c:v>
                </c:pt>
                <c:pt idx="7">
                  <c:v>7.6260999999999995E-2</c:v>
                </c:pt>
                <c:pt idx="8">
                  <c:v>9.1678999999999997E-2</c:v>
                </c:pt>
                <c:pt idx="9">
                  <c:v>9.5749000000000001E-2</c:v>
                </c:pt>
                <c:pt idx="10">
                  <c:v>9.7082000000000002E-2</c:v>
                </c:pt>
                <c:pt idx="11">
                  <c:v>9.7831000000000001E-2</c:v>
                </c:pt>
                <c:pt idx="12">
                  <c:v>9.7806000000000004E-2</c:v>
                </c:pt>
                <c:pt idx="13">
                  <c:v>9.8188999999999999E-2</c:v>
                </c:pt>
                <c:pt idx="14">
                  <c:v>9.7872000000000001E-2</c:v>
                </c:pt>
                <c:pt idx="15">
                  <c:v>9.919E-2</c:v>
                </c:pt>
                <c:pt idx="16">
                  <c:v>0.101622</c:v>
                </c:pt>
                <c:pt idx="17">
                  <c:v>0.107144</c:v>
                </c:pt>
                <c:pt idx="18">
                  <c:v>0.113276</c:v>
                </c:pt>
                <c:pt idx="19">
                  <c:v>0.120656</c:v>
                </c:pt>
                <c:pt idx="20">
                  <c:v>0.13091700000000001</c:v>
                </c:pt>
                <c:pt idx="21">
                  <c:v>0.14236199999999999</c:v>
                </c:pt>
                <c:pt idx="22">
                  <c:v>0.15748899999999999</c:v>
                </c:pt>
                <c:pt idx="23">
                  <c:v>0.17937900000000001</c:v>
                </c:pt>
                <c:pt idx="24">
                  <c:v>0.190799</c:v>
                </c:pt>
                <c:pt idx="25">
                  <c:v>0.189188</c:v>
                </c:pt>
                <c:pt idx="26">
                  <c:v>0.19223199999999999</c:v>
                </c:pt>
                <c:pt idx="27">
                  <c:v>0.194407</c:v>
                </c:pt>
                <c:pt idx="28">
                  <c:v>0.199545</c:v>
                </c:pt>
                <c:pt idx="29">
                  <c:v>0.20646</c:v>
                </c:pt>
                <c:pt idx="30">
                  <c:v>0.21146400000000001</c:v>
                </c:pt>
                <c:pt idx="31">
                  <c:v>0.214564</c:v>
                </c:pt>
                <c:pt idx="32">
                  <c:v>0.217886</c:v>
                </c:pt>
                <c:pt idx="33">
                  <c:v>0.227544</c:v>
                </c:pt>
                <c:pt idx="34">
                  <c:v>0.23771600000000001</c:v>
                </c:pt>
                <c:pt idx="35">
                  <c:v>0.24574799999999999</c:v>
                </c:pt>
                <c:pt idx="36">
                  <c:v>0.25094300000000003</c:v>
                </c:pt>
                <c:pt idx="37">
                  <c:v>0.256631</c:v>
                </c:pt>
                <c:pt idx="38">
                  <c:v>0.26188800000000001</c:v>
                </c:pt>
                <c:pt idx="39">
                  <c:v>0.26855800000000002</c:v>
                </c:pt>
                <c:pt idx="40">
                  <c:v>0.27223199999999997</c:v>
                </c:pt>
                <c:pt idx="41">
                  <c:v>0.28444900000000001</c:v>
                </c:pt>
                <c:pt idx="42">
                  <c:v>0.29974600000000001</c:v>
                </c:pt>
                <c:pt idx="43">
                  <c:v>0.317106</c:v>
                </c:pt>
                <c:pt idx="44">
                  <c:v>0.33407100000000001</c:v>
                </c:pt>
                <c:pt idx="45">
                  <c:v>0.34422199999999997</c:v>
                </c:pt>
                <c:pt idx="46">
                  <c:v>0.35244700000000001</c:v>
                </c:pt>
                <c:pt idx="47">
                  <c:v>0.35392499999999999</c:v>
                </c:pt>
                <c:pt idx="48">
                  <c:v>0.35343200000000002</c:v>
                </c:pt>
                <c:pt idx="49">
                  <c:v>0.358402</c:v>
                </c:pt>
                <c:pt idx="50">
                  <c:v>0.365174</c:v>
                </c:pt>
                <c:pt idx="51">
                  <c:v>0.369695</c:v>
                </c:pt>
                <c:pt idx="52">
                  <c:v>0.37438300000000002</c:v>
                </c:pt>
                <c:pt idx="53">
                  <c:v>0.37792599999999998</c:v>
                </c:pt>
                <c:pt idx="54">
                  <c:v>0.38525100000000001</c:v>
                </c:pt>
                <c:pt idx="55">
                  <c:v>0.39279799999999998</c:v>
                </c:pt>
                <c:pt idx="56">
                  <c:v>0.403559</c:v>
                </c:pt>
                <c:pt idx="57">
                  <c:v>0.41460900000000001</c:v>
                </c:pt>
                <c:pt idx="58">
                  <c:v>0.42277599999999999</c:v>
                </c:pt>
                <c:pt idx="59">
                  <c:v>0.427477</c:v>
                </c:pt>
                <c:pt idx="60">
                  <c:v>0.438608</c:v>
                </c:pt>
                <c:pt idx="61">
                  <c:v>0.44223499999999999</c:v>
                </c:pt>
                <c:pt idx="62">
                  <c:v>0.44659100000000002</c:v>
                </c:pt>
                <c:pt idx="63">
                  <c:v>0.45804299999999998</c:v>
                </c:pt>
                <c:pt idx="64">
                  <c:v>0.46944999999999998</c:v>
                </c:pt>
                <c:pt idx="65">
                  <c:v>0.47644199999999998</c:v>
                </c:pt>
                <c:pt idx="66">
                  <c:v>0.481877</c:v>
                </c:pt>
                <c:pt idx="67">
                  <c:v>0.482404</c:v>
                </c:pt>
                <c:pt idx="68">
                  <c:v>0.48672700000000002</c:v>
                </c:pt>
                <c:pt idx="69">
                  <c:v>0.48578399999999999</c:v>
                </c:pt>
                <c:pt idx="70">
                  <c:v>0.48754199999999998</c:v>
                </c:pt>
                <c:pt idx="71">
                  <c:v>0.49502400000000002</c:v>
                </c:pt>
                <c:pt idx="72">
                  <c:v>0.49962699999999999</c:v>
                </c:pt>
                <c:pt idx="73">
                  <c:v>0.50111099999999997</c:v>
                </c:pt>
                <c:pt idx="74">
                  <c:v>0.50523399999999996</c:v>
                </c:pt>
                <c:pt idx="75">
                  <c:v>0.522509</c:v>
                </c:pt>
                <c:pt idx="76">
                  <c:v>0.52071000000000001</c:v>
                </c:pt>
                <c:pt idx="77">
                  <c:v>0.52475799999999995</c:v>
                </c:pt>
                <c:pt idx="78">
                  <c:v>0.52873999999999999</c:v>
                </c:pt>
                <c:pt idx="79">
                  <c:v>0.53446000000000005</c:v>
                </c:pt>
                <c:pt idx="80">
                  <c:v>0.54333799999999999</c:v>
                </c:pt>
                <c:pt idx="81">
                  <c:v>0.54733299999999996</c:v>
                </c:pt>
                <c:pt idx="82">
                  <c:v>0.55150999999999994</c:v>
                </c:pt>
                <c:pt idx="83">
                  <c:v>0.55752100000000004</c:v>
                </c:pt>
                <c:pt idx="84">
                  <c:v>0.56274800000000003</c:v>
                </c:pt>
                <c:pt idx="85">
                  <c:v>0.561496</c:v>
                </c:pt>
                <c:pt idx="86">
                  <c:v>0.56120199999999998</c:v>
                </c:pt>
                <c:pt idx="87">
                  <c:v>0.56194699999999997</c:v>
                </c:pt>
                <c:pt idx="88">
                  <c:v>0.56322399999999995</c:v>
                </c:pt>
                <c:pt idx="89">
                  <c:v>0.56464000000000003</c:v>
                </c:pt>
                <c:pt idx="90">
                  <c:v>0.56977199999999995</c:v>
                </c:pt>
                <c:pt idx="91">
                  <c:v>0.56786000000000003</c:v>
                </c:pt>
                <c:pt idx="92">
                  <c:v>0.57346799999999998</c:v>
                </c:pt>
                <c:pt idx="93">
                  <c:v>0.57389999999999997</c:v>
                </c:pt>
                <c:pt idx="94">
                  <c:v>0.57688300000000003</c:v>
                </c:pt>
                <c:pt idx="95">
                  <c:v>0.58218999999999999</c:v>
                </c:pt>
                <c:pt idx="96">
                  <c:v>0.58183600000000002</c:v>
                </c:pt>
                <c:pt idx="97">
                  <c:v>0.58568200000000004</c:v>
                </c:pt>
                <c:pt idx="98">
                  <c:v>0.58368799999999998</c:v>
                </c:pt>
                <c:pt idx="99">
                  <c:v>0.58921400000000002</c:v>
                </c:pt>
                <c:pt idx="100">
                  <c:v>0.59475800000000001</c:v>
                </c:pt>
                <c:pt idx="101">
                  <c:v>0.59048400000000001</c:v>
                </c:pt>
                <c:pt idx="102">
                  <c:v>0.59484899999999996</c:v>
                </c:pt>
                <c:pt idx="103">
                  <c:v>0.599132</c:v>
                </c:pt>
                <c:pt idx="104">
                  <c:v>0.60284899999999997</c:v>
                </c:pt>
                <c:pt idx="105">
                  <c:v>0.60123899999999997</c:v>
                </c:pt>
                <c:pt idx="106">
                  <c:v>0.60475100000000004</c:v>
                </c:pt>
                <c:pt idx="107">
                  <c:v>0.60614800000000002</c:v>
                </c:pt>
                <c:pt idx="108">
                  <c:v>0.60425200000000001</c:v>
                </c:pt>
                <c:pt idx="109">
                  <c:v>0.60402800000000001</c:v>
                </c:pt>
                <c:pt idx="110">
                  <c:v>0.60638700000000001</c:v>
                </c:pt>
                <c:pt idx="111">
                  <c:v>0.60512200000000005</c:v>
                </c:pt>
                <c:pt idx="112">
                  <c:v>0.60583399999999998</c:v>
                </c:pt>
                <c:pt idx="113">
                  <c:v>0.61035799999999996</c:v>
                </c:pt>
                <c:pt idx="114">
                  <c:v>0.60916099999999995</c:v>
                </c:pt>
                <c:pt idx="115">
                  <c:v>0.60924599999999995</c:v>
                </c:pt>
                <c:pt idx="116">
                  <c:v>0.612317</c:v>
                </c:pt>
                <c:pt idx="117">
                  <c:v>0.61773500000000003</c:v>
                </c:pt>
                <c:pt idx="118">
                  <c:v>0.61671200000000004</c:v>
                </c:pt>
                <c:pt idx="119">
                  <c:v>0.61568199999999995</c:v>
                </c:pt>
                <c:pt idx="120">
                  <c:v>0.61242200000000002</c:v>
                </c:pt>
                <c:pt idx="121">
                  <c:v>0.61609599999999998</c:v>
                </c:pt>
                <c:pt idx="122">
                  <c:v>0.61643300000000001</c:v>
                </c:pt>
                <c:pt idx="123">
                  <c:v>0.61495999999999995</c:v>
                </c:pt>
                <c:pt idx="124">
                  <c:v>0.61478699999999997</c:v>
                </c:pt>
                <c:pt idx="125">
                  <c:v>0.62282199999999999</c:v>
                </c:pt>
                <c:pt idx="126">
                  <c:v>0.61593699999999996</c:v>
                </c:pt>
                <c:pt idx="127">
                  <c:v>0.61532600000000004</c:v>
                </c:pt>
                <c:pt idx="128">
                  <c:v>0.61182899999999996</c:v>
                </c:pt>
                <c:pt idx="129">
                  <c:v>0.61306499999999997</c:v>
                </c:pt>
                <c:pt idx="130">
                  <c:v>0.61502900000000005</c:v>
                </c:pt>
                <c:pt idx="131">
                  <c:v>0.61187599999999998</c:v>
                </c:pt>
                <c:pt idx="132">
                  <c:v>0.61465999999999998</c:v>
                </c:pt>
                <c:pt idx="133">
                  <c:v>0.61303700000000005</c:v>
                </c:pt>
                <c:pt idx="134">
                  <c:v>0.61676200000000003</c:v>
                </c:pt>
                <c:pt idx="135">
                  <c:v>0.616344</c:v>
                </c:pt>
                <c:pt idx="136">
                  <c:v>0.61518600000000001</c:v>
                </c:pt>
                <c:pt idx="137">
                  <c:v>0.61555099999999996</c:v>
                </c:pt>
                <c:pt idx="138">
                  <c:v>0.61762799999999995</c:v>
                </c:pt>
                <c:pt idx="139">
                  <c:v>0.61932900000000002</c:v>
                </c:pt>
                <c:pt idx="140">
                  <c:v>0.61691200000000002</c:v>
                </c:pt>
                <c:pt idx="141">
                  <c:v>0.61319999999999997</c:v>
                </c:pt>
                <c:pt idx="142">
                  <c:v>0.61501899999999998</c:v>
                </c:pt>
                <c:pt idx="143">
                  <c:v>0.61271100000000001</c:v>
                </c:pt>
                <c:pt idx="144">
                  <c:v>0.61248199999999997</c:v>
                </c:pt>
                <c:pt idx="145">
                  <c:v>0.61499199999999998</c:v>
                </c:pt>
                <c:pt idx="146">
                  <c:v>0.61290900000000004</c:v>
                </c:pt>
                <c:pt idx="147">
                  <c:v>0.60973900000000003</c:v>
                </c:pt>
                <c:pt idx="148">
                  <c:v>0.61082899999999996</c:v>
                </c:pt>
                <c:pt idx="149">
                  <c:v>0.61405299999999996</c:v>
                </c:pt>
                <c:pt idx="150">
                  <c:v>0.617838</c:v>
                </c:pt>
                <c:pt idx="151">
                  <c:v>0.61057099999999997</c:v>
                </c:pt>
                <c:pt idx="152">
                  <c:v>0.60946500000000003</c:v>
                </c:pt>
                <c:pt idx="153">
                  <c:v>0.609097</c:v>
                </c:pt>
                <c:pt idx="154">
                  <c:v>0.60952099999999998</c:v>
                </c:pt>
                <c:pt idx="155">
                  <c:v>0.60606599999999999</c:v>
                </c:pt>
                <c:pt idx="156">
                  <c:v>0.60821199999999997</c:v>
                </c:pt>
                <c:pt idx="157">
                  <c:v>0.61033800000000005</c:v>
                </c:pt>
                <c:pt idx="158">
                  <c:v>0.61016199999999998</c:v>
                </c:pt>
                <c:pt idx="159">
                  <c:v>0.61045700000000003</c:v>
                </c:pt>
                <c:pt idx="160">
                  <c:v>0.61367799999999995</c:v>
                </c:pt>
                <c:pt idx="161">
                  <c:v>0.61142700000000005</c:v>
                </c:pt>
                <c:pt idx="162">
                  <c:v>0.608769</c:v>
                </c:pt>
                <c:pt idx="163">
                  <c:v>0.60974799999999996</c:v>
                </c:pt>
                <c:pt idx="164">
                  <c:v>0.60745800000000005</c:v>
                </c:pt>
                <c:pt idx="165">
                  <c:v>0.60921199999999998</c:v>
                </c:pt>
                <c:pt idx="166">
                  <c:v>0.61025600000000002</c:v>
                </c:pt>
                <c:pt idx="167">
                  <c:v>0.61191899999999999</c:v>
                </c:pt>
                <c:pt idx="168">
                  <c:v>0.61007999999999996</c:v>
                </c:pt>
                <c:pt idx="169">
                  <c:v>0.60808799999999996</c:v>
                </c:pt>
                <c:pt idx="170">
                  <c:v>0.60420600000000002</c:v>
                </c:pt>
                <c:pt idx="171">
                  <c:v>0.60710699999999995</c:v>
                </c:pt>
                <c:pt idx="172">
                  <c:v>0.60597500000000004</c:v>
                </c:pt>
                <c:pt idx="173">
                  <c:v>0.60445300000000002</c:v>
                </c:pt>
                <c:pt idx="174">
                  <c:v>0.60362899999999997</c:v>
                </c:pt>
                <c:pt idx="175">
                  <c:v>0.60885</c:v>
                </c:pt>
                <c:pt idx="176">
                  <c:v>0.60116700000000001</c:v>
                </c:pt>
                <c:pt idx="177">
                  <c:v>0.599298</c:v>
                </c:pt>
                <c:pt idx="178">
                  <c:v>0.597773</c:v>
                </c:pt>
                <c:pt idx="179">
                  <c:v>0.598935</c:v>
                </c:pt>
                <c:pt idx="180">
                  <c:v>0.59984199999999999</c:v>
                </c:pt>
                <c:pt idx="181">
                  <c:v>0.60184199999999999</c:v>
                </c:pt>
                <c:pt idx="182">
                  <c:v>0.60076099999999999</c:v>
                </c:pt>
                <c:pt idx="183">
                  <c:v>0.60091499999999998</c:v>
                </c:pt>
                <c:pt idx="184">
                  <c:v>0.60403700000000005</c:v>
                </c:pt>
                <c:pt idx="185">
                  <c:v>0.60249600000000003</c:v>
                </c:pt>
                <c:pt idx="186">
                  <c:v>0.60260199999999997</c:v>
                </c:pt>
                <c:pt idx="187">
                  <c:v>0.60111199999999998</c:v>
                </c:pt>
                <c:pt idx="188">
                  <c:v>0.60463999999999996</c:v>
                </c:pt>
                <c:pt idx="189">
                  <c:v>0.60518799999999995</c:v>
                </c:pt>
                <c:pt idx="190">
                  <c:v>0.60185</c:v>
                </c:pt>
                <c:pt idx="191">
                  <c:v>0.59794199999999997</c:v>
                </c:pt>
                <c:pt idx="192">
                  <c:v>0.59945700000000002</c:v>
                </c:pt>
                <c:pt idx="193">
                  <c:v>0.599055</c:v>
                </c:pt>
                <c:pt idx="194">
                  <c:v>0.59641900000000003</c:v>
                </c:pt>
                <c:pt idx="195">
                  <c:v>0.59850099999999995</c:v>
                </c:pt>
                <c:pt idx="196">
                  <c:v>0.59715099999999999</c:v>
                </c:pt>
                <c:pt idx="197">
                  <c:v>0.59170400000000001</c:v>
                </c:pt>
                <c:pt idx="198">
                  <c:v>0.59184300000000001</c:v>
                </c:pt>
                <c:pt idx="199">
                  <c:v>0.59452300000000002</c:v>
                </c:pt>
                <c:pt idx="200">
                  <c:v>0.59851699999999997</c:v>
                </c:pt>
                <c:pt idx="201">
                  <c:v>0.59268900000000002</c:v>
                </c:pt>
                <c:pt idx="202">
                  <c:v>0.59194999999999998</c:v>
                </c:pt>
                <c:pt idx="203">
                  <c:v>0.59294199999999997</c:v>
                </c:pt>
                <c:pt idx="204">
                  <c:v>0.59087599999999996</c:v>
                </c:pt>
                <c:pt idx="205">
                  <c:v>0.58978799999999998</c:v>
                </c:pt>
                <c:pt idx="206">
                  <c:v>0.59175900000000003</c:v>
                </c:pt>
                <c:pt idx="207">
                  <c:v>0.59362899999999996</c:v>
                </c:pt>
                <c:pt idx="208">
                  <c:v>0.59315499999999999</c:v>
                </c:pt>
                <c:pt idx="209">
                  <c:v>0.59321199999999996</c:v>
                </c:pt>
                <c:pt idx="210">
                  <c:v>0.59570800000000002</c:v>
                </c:pt>
                <c:pt idx="211">
                  <c:v>0.59340899999999996</c:v>
                </c:pt>
                <c:pt idx="212">
                  <c:v>0.59057300000000001</c:v>
                </c:pt>
                <c:pt idx="213">
                  <c:v>0.59155599999999997</c:v>
                </c:pt>
                <c:pt idx="214">
                  <c:v>0.59003499999999998</c:v>
                </c:pt>
                <c:pt idx="215">
                  <c:v>0.59010899999999999</c:v>
                </c:pt>
                <c:pt idx="216">
                  <c:v>0.59175900000000003</c:v>
                </c:pt>
                <c:pt idx="217">
                  <c:v>0.59266700000000005</c:v>
                </c:pt>
                <c:pt idx="218">
                  <c:v>0.589117</c:v>
                </c:pt>
                <c:pt idx="219">
                  <c:v>0.58717699999999995</c:v>
                </c:pt>
                <c:pt idx="220">
                  <c:v>0.58450000000000002</c:v>
                </c:pt>
                <c:pt idx="221">
                  <c:v>0.586233</c:v>
                </c:pt>
                <c:pt idx="222">
                  <c:v>0.58543999999999996</c:v>
                </c:pt>
                <c:pt idx="223">
                  <c:v>0.58355299999999999</c:v>
                </c:pt>
                <c:pt idx="224">
                  <c:v>0.58321000000000001</c:v>
                </c:pt>
                <c:pt idx="225">
                  <c:v>0.59124399999999999</c:v>
                </c:pt>
                <c:pt idx="226">
                  <c:v>0.58379599999999998</c:v>
                </c:pt>
                <c:pt idx="227">
                  <c:v>0.58211199999999996</c:v>
                </c:pt>
                <c:pt idx="228">
                  <c:v>0.58016500000000004</c:v>
                </c:pt>
                <c:pt idx="229">
                  <c:v>0.581569</c:v>
                </c:pt>
                <c:pt idx="230">
                  <c:v>0.58165500000000003</c:v>
                </c:pt>
                <c:pt idx="231">
                  <c:v>0.58289400000000002</c:v>
                </c:pt>
                <c:pt idx="232">
                  <c:v>0.58396099999999995</c:v>
                </c:pt>
                <c:pt idx="233">
                  <c:v>0.58296599999999998</c:v>
                </c:pt>
                <c:pt idx="234">
                  <c:v>0.58571200000000001</c:v>
                </c:pt>
                <c:pt idx="235">
                  <c:v>0.58427200000000001</c:v>
                </c:pt>
                <c:pt idx="236">
                  <c:v>0.582789</c:v>
                </c:pt>
                <c:pt idx="237">
                  <c:v>0.581515</c:v>
                </c:pt>
                <c:pt idx="238">
                  <c:v>0.58519699999999997</c:v>
                </c:pt>
                <c:pt idx="239">
                  <c:v>0.58476899999999998</c:v>
                </c:pt>
                <c:pt idx="240">
                  <c:v>0.58228400000000002</c:v>
                </c:pt>
                <c:pt idx="241">
                  <c:v>0.57780900000000002</c:v>
                </c:pt>
                <c:pt idx="242">
                  <c:v>0.58119200000000004</c:v>
                </c:pt>
                <c:pt idx="243">
                  <c:v>0.58011599999999997</c:v>
                </c:pt>
                <c:pt idx="244">
                  <c:v>0.578322</c:v>
                </c:pt>
                <c:pt idx="245">
                  <c:v>0.57927099999999998</c:v>
                </c:pt>
                <c:pt idx="246">
                  <c:v>0.57767199999999996</c:v>
                </c:pt>
                <c:pt idx="247">
                  <c:v>0.575291</c:v>
                </c:pt>
                <c:pt idx="248">
                  <c:v>0.57452800000000004</c:v>
                </c:pt>
                <c:pt idx="249">
                  <c:v>0.57689500000000005</c:v>
                </c:pt>
                <c:pt idx="250">
                  <c:v>0.58281000000000005</c:v>
                </c:pt>
                <c:pt idx="251">
                  <c:v>0.57524600000000004</c:v>
                </c:pt>
                <c:pt idx="252">
                  <c:v>0.57607600000000003</c:v>
                </c:pt>
                <c:pt idx="253">
                  <c:v>0.57648299999999997</c:v>
                </c:pt>
                <c:pt idx="254">
                  <c:v>0.57708400000000004</c:v>
                </c:pt>
                <c:pt idx="255">
                  <c:v>0.57245599999999996</c:v>
                </c:pt>
                <c:pt idx="256">
                  <c:v>0.57486000000000004</c:v>
                </c:pt>
                <c:pt idx="257">
                  <c:v>0.57650800000000002</c:v>
                </c:pt>
                <c:pt idx="258">
                  <c:v>0.57621699999999998</c:v>
                </c:pt>
                <c:pt idx="259">
                  <c:v>0.57531500000000002</c:v>
                </c:pt>
                <c:pt idx="260">
                  <c:v>0.57776000000000005</c:v>
                </c:pt>
                <c:pt idx="261">
                  <c:v>0.57514100000000001</c:v>
                </c:pt>
                <c:pt idx="262">
                  <c:v>0.57329699999999995</c:v>
                </c:pt>
                <c:pt idx="263">
                  <c:v>0.57549099999999997</c:v>
                </c:pt>
                <c:pt idx="264">
                  <c:v>0.57376899999999997</c:v>
                </c:pt>
                <c:pt idx="265">
                  <c:v>0.57259400000000005</c:v>
                </c:pt>
                <c:pt idx="266">
                  <c:v>0.57505799999999996</c:v>
                </c:pt>
                <c:pt idx="267">
                  <c:v>0.57639899999999999</c:v>
                </c:pt>
                <c:pt idx="268">
                  <c:v>0.57416</c:v>
                </c:pt>
                <c:pt idx="269">
                  <c:v>0.57125700000000001</c:v>
                </c:pt>
                <c:pt idx="270">
                  <c:v>0.56868200000000002</c:v>
                </c:pt>
                <c:pt idx="271">
                  <c:v>0.57222799999999996</c:v>
                </c:pt>
                <c:pt idx="272">
                  <c:v>0.56998599999999999</c:v>
                </c:pt>
                <c:pt idx="273">
                  <c:v>0.56877999999999995</c:v>
                </c:pt>
                <c:pt idx="274">
                  <c:v>0.57004100000000002</c:v>
                </c:pt>
                <c:pt idx="275">
                  <c:v>0.57455500000000004</c:v>
                </c:pt>
                <c:pt idx="276">
                  <c:v>0.56842000000000004</c:v>
                </c:pt>
                <c:pt idx="277">
                  <c:v>0.56657000000000002</c:v>
                </c:pt>
                <c:pt idx="278">
                  <c:v>0.56402300000000005</c:v>
                </c:pt>
                <c:pt idx="279">
                  <c:v>0.56653600000000004</c:v>
                </c:pt>
                <c:pt idx="280">
                  <c:v>0.566832</c:v>
                </c:pt>
                <c:pt idx="281">
                  <c:v>0.56817600000000001</c:v>
                </c:pt>
                <c:pt idx="282">
                  <c:v>0.56830199999999997</c:v>
                </c:pt>
                <c:pt idx="283">
                  <c:v>0.56713999999999998</c:v>
                </c:pt>
                <c:pt idx="284">
                  <c:v>0.57032000000000005</c:v>
                </c:pt>
                <c:pt idx="285">
                  <c:v>0.56872800000000001</c:v>
                </c:pt>
                <c:pt idx="286">
                  <c:v>0.56625099999999995</c:v>
                </c:pt>
                <c:pt idx="287">
                  <c:v>0.56692500000000001</c:v>
                </c:pt>
                <c:pt idx="288">
                  <c:v>0.56876700000000002</c:v>
                </c:pt>
                <c:pt idx="289">
                  <c:v>0.57110000000000005</c:v>
                </c:pt>
                <c:pt idx="290">
                  <c:v>0.56840000000000002</c:v>
                </c:pt>
                <c:pt idx="291">
                  <c:v>0.56517700000000004</c:v>
                </c:pt>
                <c:pt idx="292">
                  <c:v>0.56689599999999996</c:v>
                </c:pt>
                <c:pt idx="293">
                  <c:v>0.56525700000000001</c:v>
                </c:pt>
                <c:pt idx="294">
                  <c:v>0.56413599999999997</c:v>
                </c:pt>
                <c:pt idx="295">
                  <c:v>0.56629700000000005</c:v>
                </c:pt>
                <c:pt idx="296">
                  <c:v>0.56371400000000005</c:v>
                </c:pt>
                <c:pt idx="297">
                  <c:v>0.56033299999999997</c:v>
                </c:pt>
                <c:pt idx="298">
                  <c:v>0.56011599999999995</c:v>
                </c:pt>
                <c:pt idx="299">
                  <c:v>0.56263399999999997</c:v>
                </c:pt>
                <c:pt idx="300">
                  <c:v>0.56804900000000003</c:v>
                </c:pt>
              </c:numCache>
            </c:numRef>
          </c:val>
          <c:smooth val="0"/>
        </c:ser>
        <c:dLbls>
          <c:showLegendKey val="0"/>
          <c:showVal val="0"/>
          <c:showCatName val="0"/>
          <c:showSerName val="0"/>
          <c:showPercent val="0"/>
          <c:showBubbleSize val="0"/>
        </c:dLbls>
        <c:smooth val="0"/>
        <c:axId val="237669456"/>
        <c:axId val="237672816"/>
      </c:lineChart>
      <c:catAx>
        <c:axId val="237669456"/>
        <c:scaling>
          <c:orientation val="minMax"/>
        </c:scaling>
        <c:delete val="0"/>
        <c:axPos val="b"/>
        <c:numFmt formatCode="#,##0.0_);[Red]\(#,##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37672816"/>
        <c:crosses val="autoZero"/>
        <c:auto val="1"/>
        <c:lblAlgn val="ctr"/>
        <c:lblOffset val="100"/>
        <c:tickMarkSkip val="1"/>
        <c:noMultiLvlLbl val="0"/>
      </c:catAx>
      <c:valAx>
        <c:axId val="23767281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37669456"/>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623697" y="0"/>
            <a:ext cx="4302231" cy="339884"/>
          </a:xfrm>
          <a:prstGeom prst="rect">
            <a:avLst/>
          </a:prstGeom>
        </p:spPr>
        <p:txBody>
          <a:bodyPr vert="horz" lIns="91440" tIns="45720" rIns="91440" bIns="45720" rtlCol="0"/>
          <a:lstStyle>
            <a:lvl1pPr algn="r">
              <a:defRPr sz="1200"/>
            </a:lvl1pPr>
          </a:lstStyle>
          <a:p>
            <a:fld id="{C46E6B34-8AE5-4C4C-B489-43E0BA8A96FD}" type="datetimeFigureOut">
              <a:rPr kumimoji="1" lang="ja-JP" altLang="en-US" smtClean="0"/>
              <a:pPr/>
              <a:t>2017/10/13</a:t>
            </a:fld>
            <a:endParaRPr kumimoji="1" lang="ja-JP" altLang="en-US"/>
          </a:p>
        </p:txBody>
      </p:sp>
      <p:sp>
        <p:nvSpPr>
          <p:cNvPr id="4" name="フッター プレースホルダー 3"/>
          <p:cNvSpPr>
            <a:spLocks noGrp="1"/>
          </p:cNvSpPr>
          <p:nvPr>
            <p:ph type="ftr" sz="quarter" idx="2"/>
          </p:nvPr>
        </p:nvSpPr>
        <p:spPr>
          <a:xfrm>
            <a:off x="0" y="6456612"/>
            <a:ext cx="4302231" cy="339884"/>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623697" y="6456612"/>
            <a:ext cx="4302231" cy="339884"/>
          </a:xfrm>
          <a:prstGeom prst="rect">
            <a:avLst/>
          </a:prstGeom>
        </p:spPr>
        <p:txBody>
          <a:bodyPr vert="horz" lIns="91440" tIns="45720" rIns="91440" bIns="45720" rtlCol="0" anchor="b"/>
          <a:lstStyle>
            <a:lvl1pPr algn="r">
              <a:defRPr sz="1200"/>
            </a:lvl1pPr>
          </a:lstStyle>
          <a:p>
            <a:fld id="{2E212AF0-2325-44EF-9D4F-E6B1F4C16F24}" type="slidenum">
              <a:rPr kumimoji="1" lang="ja-JP" altLang="en-US" smtClean="0"/>
              <a:pPr/>
              <a:t>‹#›</a:t>
            </a:fld>
            <a:endParaRPr kumimoji="1" lang="ja-JP" altLang="en-US"/>
          </a:p>
        </p:txBody>
      </p:sp>
    </p:spTree>
    <p:extLst>
      <p:ext uri="{BB962C8B-B14F-4D97-AF65-F5344CB8AC3E}">
        <p14:creationId xmlns:p14="http://schemas.microsoft.com/office/powerpoint/2010/main" val="673046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23697" y="1"/>
            <a:ext cx="4302231" cy="341064"/>
          </a:xfrm>
          <a:prstGeom prst="rect">
            <a:avLst/>
          </a:prstGeom>
        </p:spPr>
        <p:txBody>
          <a:bodyPr vert="horz" lIns="91440" tIns="45720" rIns="91440" bIns="45720" rtlCol="0"/>
          <a:lstStyle>
            <a:lvl1pPr algn="r">
              <a:defRPr sz="1200"/>
            </a:lvl1pPr>
          </a:lstStyle>
          <a:p>
            <a:fld id="{DDD831E4-04A2-4A40-9D3E-92B1BBB905D8}" type="datetimeFigureOut">
              <a:rPr lang="en-US" smtClean="0"/>
              <a:pPr/>
              <a:t>10/13/2017</a:t>
            </a:fld>
            <a:endParaRPr lang="en-US"/>
          </a:p>
        </p:txBody>
      </p:sp>
      <p:sp>
        <p:nvSpPr>
          <p:cNvPr id="4" name="Slide Image Placeholder 3"/>
          <p:cNvSpPr>
            <a:spLocks noGrp="1" noRot="1" noChangeAspect="1"/>
          </p:cNvSpPr>
          <p:nvPr>
            <p:ph type="sldImg" idx="2"/>
          </p:nvPr>
        </p:nvSpPr>
        <p:spPr>
          <a:xfrm>
            <a:off x="3435350" y="849313"/>
            <a:ext cx="3057525" cy="22939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456612"/>
            <a:ext cx="4302231" cy="3410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23697" y="6456612"/>
            <a:ext cx="4302231" cy="341063"/>
          </a:xfrm>
          <a:prstGeom prst="rect">
            <a:avLst/>
          </a:prstGeom>
        </p:spPr>
        <p:txBody>
          <a:bodyPr vert="horz" lIns="91440" tIns="45720" rIns="91440" bIns="45720" rtlCol="0" anchor="b"/>
          <a:lstStyle>
            <a:lvl1pPr algn="r">
              <a:defRPr sz="1200"/>
            </a:lvl1pPr>
          </a:lstStyle>
          <a:p>
            <a:fld id="{8C160B19-B034-454F-9F02-3418E88F101C}" type="slidenum">
              <a:rPr lang="en-US" smtClean="0"/>
              <a:pPr/>
              <a:t>‹#›</a:t>
            </a:fld>
            <a:endParaRPr lang="en-US"/>
          </a:p>
        </p:txBody>
      </p:sp>
    </p:spTree>
    <p:extLst>
      <p:ext uri="{BB962C8B-B14F-4D97-AF65-F5344CB8AC3E}">
        <p14:creationId xmlns:p14="http://schemas.microsoft.com/office/powerpoint/2010/main" val="1225543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C160B19-B034-454F-9F02-3418E88F101C}" type="slidenum">
              <a:rPr lang="en-US" smtClean="0"/>
              <a:pPr/>
              <a:t>2</a:t>
            </a:fld>
            <a:endParaRPr lang="en-US"/>
          </a:p>
        </p:txBody>
      </p:sp>
    </p:spTree>
    <p:extLst>
      <p:ext uri="{BB962C8B-B14F-4D97-AF65-F5344CB8AC3E}">
        <p14:creationId xmlns:p14="http://schemas.microsoft.com/office/powerpoint/2010/main" val="2786001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1670" y="4497935"/>
            <a:ext cx="7940660" cy="916230"/>
          </a:xfrm>
          <a:effectLst/>
        </p:spPr>
        <p:txBody>
          <a:bodyPr>
            <a:normAutofit/>
          </a:bodyPr>
          <a:lstStyle>
            <a:lvl1pPr algn="r">
              <a:defRPr sz="3600">
                <a:solidFill>
                  <a:schemeClr val="bg1"/>
                </a:solidFill>
                <a:effectLst>
                  <a:outerShdw blurRad="50800" dist="38100" dir="2700000" algn="tl" rotWithShape="0">
                    <a:prstClr val="black">
                      <a:alpha val="60000"/>
                    </a:prstClr>
                  </a:outerShdw>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1670" y="5414165"/>
            <a:ext cx="7940660" cy="610820"/>
          </a:xfrm>
        </p:spPr>
        <p:txBody>
          <a:bodyPr>
            <a:normAutofit/>
          </a:bodyPr>
          <a:lstStyle>
            <a:lvl1pPr marL="0" indent="0" algn="r">
              <a:buNone/>
              <a:defRPr sz="2800">
                <a:solidFill>
                  <a:srgbClr val="2597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BCA15D79-BA3F-4FE4-82C8-25871B393ECA}" type="datetime1">
              <a:rPr lang="en-US" altLang="ja-JP" smtClean="0"/>
              <a:pPr/>
              <a:t>10/13/2017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600"/>
            </a:lvl1p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2538751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507D13-690B-4B16-B7C2-5268E2869AB5}" type="datetime1">
              <a:rPr lang="en-US" altLang="ja-JP" smtClean="0"/>
              <a:pPr/>
              <a:t>10/13/2017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
        <p:nvSpPr>
          <p:cNvPr id="8" name="Footer Placeholder 3"/>
          <p:cNvSpPr txBox="1">
            <a:spLocks/>
          </p:cNvSpPr>
          <p:nvPr userDrawn="1"/>
        </p:nvSpPr>
        <p:spPr>
          <a:xfrm>
            <a:off x="2891939" y="6671645"/>
            <a:ext cx="3664921" cy="365125"/>
          </a:xfrm>
          <a:prstGeom prst="rect">
            <a:avLst/>
          </a:prstGeom>
        </p:spPr>
        <p:txBody>
          <a:bodyP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ja-JP" altLang="en-US" sz="900" i="0" dirty="0" smtClean="0">
                <a:solidFill>
                  <a:schemeClr val="bg1"/>
                </a:solidFill>
              </a:rPr>
              <a:t>二軸回転ポットブレンダーの粉体混合シミュレーション　　川上隼平</a:t>
            </a:r>
            <a:endParaRPr lang="en-US" sz="900" i="0" dirty="0">
              <a:solidFill>
                <a:schemeClr val="bg1"/>
              </a:solidFill>
            </a:endParaRPr>
          </a:p>
        </p:txBody>
      </p:sp>
    </p:spTree>
    <p:extLst>
      <p:ext uri="{BB962C8B-B14F-4D97-AF65-F5344CB8AC3E}">
        <p14:creationId xmlns:p14="http://schemas.microsoft.com/office/powerpoint/2010/main" val="47760784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E8F22-78EE-43FC-B35D-530FC94B6BF2}" type="datetime1">
              <a:rPr lang="en-US" altLang="ja-JP" smtClean="0"/>
              <a:pPr/>
              <a:t>10/13/2017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
        <p:nvSpPr>
          <p:cNvPr id="7" name="Footer Placeholder 3"/>
          <p:cNvSpPr txBox="1">
            <a:spLocks/>
          </p:cNvSpPr>
          <p:nvPr userDrawn="1"/>
        </p:nvSpPr>
        <p:spPr>
          <a:xfrm>
            <a:off x="2891939" y="6671645"/>
            <a:ext cx="3664921" cy="365125"/>
          </a:xfrm>
          <a:prstGeom prst="rect">
            <a:avLst/>
          </a:prstGeom>
        </p:spPr>
        <p:txBody>
          <a:bodyP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ja-JP" altLang="en-US" sz="900" i="0" dirty="0" smtClean="0">
                <a:solidFill>
                  <a:schemeClr val="bg1"/>
                </a:solidFill>
              </a:rPr>
              <a:t>二軸回転ポットブレンダーの粉体混合シミュレーション　　川上隼平</a:t>
            </a:r>
            <a:endParaRPr lang="en-US" sz="900" i="0" dirty="0">
              <a:solidFill>
                <a:schemeClr val="bg1"/>
              </a:solidFill>
            </a:endParaRPr>
          </a:p>
        </p:txBody>
      </p:sp>
    </p:spTree>
    <p:extLst>
      <p:ext uri="{BB962C8B-B14F-4D97-AF65-F5344CB8AC3E}">
        <p14:creationId xmlns:p14="http://schemas.microsoft.com/office/powerpoint/2010/main" val="342866572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BCB48A-B301-45CD-ACC6-433A6BAD7D46}" type="datetime1">
              <a:rPr lang="en-US" altLang="ja-JP" smtClean="0"/>
              <a:pPr/>
              <a:t>10/13/2017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
        <p:nvSpPr>
          <p:cNvPr id="9" name="Footer Placeholder 3"/>
          <p:cNvSpPr txBox="1">
            <a:spLocks/>
          </p:cNvSpPr>
          <p:nvPr userDrawn="1"/>
        </p:nvSpPr>
        <p:spPr>
          <a:xfrm>
            <a:off x="2891939" y="6671645"/>
            <a:ext cx="3664921" cy="365125"/>
          </a:xfrm>
          <a:prstGeom prst="rect">
            <a:avLst/>
          </a:prstGeom>
        </p:spPr>
        <p:txBody>
          <a:bodyP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ja-JP" altLang="en-US" sz="900" i="0" dirty="0" smtClean="0">
                <a:solidFill>
                  <a:schemeClr val="bg1"/>
                </a:solidFill>
              </a:rPr>
              <a:t>二軸回転ポットブレンダーの粉体混合シミュレーション　　川上隼平</a:t>
            </a:r>
            <a:endParaRPr lang="en-US" sz="900" i="0" dirty="0">
              <a:solidFill>
                <a:schemeClr val="bg1"/>
              </a:solidFill>
            </a:endParaRPr>
          </a:p>
        </p:txBody>
      </p:sp>
    </p:spTree>
    <p:extLst>
      <p:ext uri="{BB962C8B-B14F-4D97-AF65-F5344CB8AC3E}">
        <p14:creationId xmlns:p14="http://schemas.microsoft.com/office/powerpoint/2010/main" val="89360994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966" y="1138425"/>
            <a:ext cx="8246070" cy="5191969"/>
          </a:xfrm>
        </p:spPr>
        <p:txBody>
          <a:bodyPr>
            <a:normAutofit/>
          </a:bodyPr>
          <a:lstStyle>
            <a:lvl1pPr algn="l">
              <a:defRPr sz="2000">
                <a:solidFill>
                  <a:schemeClr val="tx1"/>
                </a:solidFill>
              </a:defRPr>
            </a:lvl1pPr>
            <a:lvl2pPr algn="l">
              <a:defRPr sz="2000">
                <a:solidFill>
                  <a:schemeClr val="tx1"/>
                </a:solidFill>
              </a:defRPr>
            </a:lvl2pPr>
            <a:lvl3pPr algn="l">
              <a:defRPr sz="2000">
                <a:solidFill>
                  <a:schemeClr val="tx1"/>
                </a:solidFill>
              </a:defRPr>
            </a:lvl3pPr>
            <a:lvl4pPr algn="l">
              <a:defRPr sz="2000">
                <a:solidFill>
                  <a:schemeClr val="tx1"/>
                </a:solidFill>
              </a:defRPr>
            </a:lvl4pPr>
            <a:lvl5pPr algn="l">
              <a:defRPr sz="20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98EFB33-3D14-4D88-8682-9C06D6A4003E}" type="datetime1">
              <a:rPr lang="en-US" altLang="ja-JP" smtClean="0"/>
              <a:pPr/>
              <a:t>10/13/2017</a:t>
            </a:fld>
            <a:endParaRPr lang="en-US"/>
          </a:p>
        </p:txBody>
      </p:sp>
      <p:sp>
        <p:nvSpPr>
          <p:cNvPr id="5" name="Footer Placeholder 4"/>
          <p:cNvSpPr>
            <a:spLocks noGrp="1"/>
          </p:cNvSpPr>
          <p:nvPr>
            <p:ph type="ftr" sz="quarter" idx="11"/>
          </p:nvPr>
        </p:nvSpPr>
        <p:spPr/>
        <p:txBody>
          <a:bodyPr/>
          <a:lstStyle>
            <a:lvl1pPr>
              <a:defRPr sz="1200"/>
            </a:lvl1p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
        <p:nvSpPr>
          <p:cNvPr id="11" name="Footer Placeholder 3"/>
          <p:cNvSpPr txBox="1">
            <a:spLocks/>
          </p:cNvSpPr>
          <p:nvPr userDrawn="1"/>
        </p:nvSpPr>
        <p:spPr>
          <a:xfrm>
            <a:off x="2891939" y="6671645"/>
            <a:ext cx="3664921" cy="365125"/>
          </a:xfrm>
          <a:prstGeom prst="rect">
            <a:avLst/>
          </a:prstGeom>
        </p:spPr>
        <p:txBody>
          <a:bodyP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ja-JP" altLang="en-US" sz="900" i="0" dirty="0" smtClean="0">
                <a:solidFill>
                  <a:schemeClr val="tx1"/>
                </a:solidFill>
              </a:rPr>
              <a:t>二軸回転ポットブレンダーの粉体混合シミュレーション　　川上隼平</a:t>
            </a:r>
            <a:endParaRPr lang="en-US" sz="900" i="0" dirty="0">
              <a:solidFill>
                <a:schemeClr val="tx1"/>
              </a:solidFill>
            </a:endParaRPr>
          </a:p>
        </p:txBody>
      </p:sp>
      <p:sp>
        <p:nvSpPr>
          <p:cNvPr id="14" name="Title 1"/>
          <p:cNvSpPr>
            <a:spLocks noGrp="1"/>
          </p:cNvSpPr>
          <p:nvPr>
            <p:ph type="title"/>
          </p:nvPr>
        </p:nvSpPr>
        <p:spPr>
          <a:xfrm>
            <a:off x="457200" y="222195"/>
            <a:ext cx="8229600" cy="584623"/>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6447136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6014" y="527605"/>
            <a:ext cx="6566315" cy="763525"/>
          </a:xfrm>
        </p:spPr>
        <p:txBody>
          <a:bodyPr>
            <a:normAutofit/>
          </a:bodyPr>
          <a:lstStyle>
            <a:lvl1pPr algn="ctr">
              <a:defRPr sz="3600">
                <a:solidFill>
                  <a:srgbClr val="2597FF"/>
                </a:solidFill>
                <a:effectLst>
                  <a:outerShdw blurRad="50800" dist="38100" dir="2700000" algn="tl" rotWithShape="0">
                    <a:prstClr val="black">
                      <a:alpha val="6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1976015" y="1451855"/>
            <a:ext cx="6566315" cy="4573129"/>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AF6DAE3A-24C4-4D10-A241-3BE15E7B2CA5}" type="datetime1">
              <a:rPr lang="en-US" altLang="ja-JP" smtClean="0"/>
              <a:pPr/>
              <a:t>10/13/2017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
        <p:nvSpPr>
          <p:cNvPr id="7" name="Footer Placeholder 3"/>
          <p:cNvSpPr txBox="1">
            <a:spLocks/>
          </p:cNvSpPr>
          <p:nvPr userDrawn="1"/>
        </p:nvSpPr>
        <p:spPr>
          <a:xfrm>
            <a:off x="2891939" y="6671645"/>
            <a:ext cx="3664921" cy="365125"/>
          </a:xfrm>
          <a:prstGeom prst="rect">
            <a:avLst/>
          </a:prstGeom>
        </p:spPr>
        <p:txBody>
          <a:bodyP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ja-JP" altLang="en-US" sz="900" i="0" dirty="0" smtClean="0">
                <a:solidFill>
                  <a:schemeClr val="bg1"/>
                </a:solidFill>
              </a:rPr>
              <a:t>二軸回転ポットブレンダーの粉体混合シミュレーション　　川上隼平</a:t>
            </a:r>
            <a:endParaRPr lang="en-US" sz="900" i="0" dirty="0">
              <a:solidFill>
                <a:schemeClr val="bg1"/>
              </a:solidFill>
            </a:endParaRPr>
          </a:p>
        </p:txBody>
      </p:sp>
    </p:spTree>
    <p:extLst>
      <p:ext uri="{BB962C8B-B14F-4D97-AF65-F5344CB8AC3E}">
        <p14:creationId xmlns:p14="http://schemas.microsoft.com/office/powerpoint/2010/main" val="162939139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359F57-CB6A-44D7-A6BB-31E5E59B4F73}" type="datetime1">
              <a:rPr lang="en-US" altLang="ja-JP" smtClean="0"/>
              <a:pPr/>
              <a:t>10/13/2017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38426"/>
            <a:ext cx="4038600" cy="4987738"/>
          </a:xfr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138426"/>
            <a:ext cx="4038600" cy="4987738"/>
          </a:xfr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97E7248C-CCC0-4323-94B9-EF2197F2F418}" type="datetime1">
              <a:rPr lang="en-US" altLang="ja-JP" smtClean="0"/>
              <a:pPr/>
              <a:t>10/13/2017</a:t>
            </a:fld>
            <a:endParaRPr lang="en-US"/>
          </a:p>
        </p:txBody>
      </p:sp>
      <p:sp>
        <p:nvSpPr>
          <p:cNvPr id="6" name="Footer Placeholder 5"/>
          <p:cNvSpPr>
            <a:spLocks noGrp="1"/>
          </p:cNvSpPr>
          <p:nvPr>
            <p:ph type="ftr" sz="quarter" idx="11"/>
          </p:nvPr>
        </p:nvSpPr>
        <p:spPr/>
        <p:txBody>
          <a:bodyPr/>
          <a:lstStyle>
            <a:lvl1pPr>
              <a:defRPr sz="1200"/>
            </a:lvl1p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
        <p:nvSpPr>
          <p:cNvPr id="8" name="Footer Placeholder 3"/>
          <p:cNvSpPr txBox="1">
            <a:spLocks/>
          </p:cNvSpPr>
          <p:nvPr userDrawn="1"/>
        </p:nvSpPr>
        <p:spPr>
          <a:xfrm>
            <a:off x="2891939" y="6671645"/>
            <a:ext cx="3664921" cy="365125"/>
          </a:xfrm>
          <a:prstGeom prst="rect">
            <a:avLst/>
          </a:prstGeom>
        </p:spPr>
        <p:txBody>
          <a:bodyP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ja-JP" altLang="en-US" sz="900" i="0" dirty="0" smtClean="0">
                <a:solidFill>
                  <a:schemeClr val="tx1"/>
                </a:solidFill>
              </a:rPr>
              <a:t>二軸回転ポットブレンダーの粉体混合シミュレーション　　川上隼平</a:t>
            </a:r>
            <a:endParaRPr lang="en-US" sz="900" i="0" dirty="0">
              <a:solidFill>
                <a:schemeClr val="tx1"/>
              </a:solidFill>
            </a:endParaRPr>
          </a:p>
        </p:txBody>
      </p:sp>
      <p:sp>
        <p:nvSpPr>
          <p:cNvPr id="10" name="Title 1"/>
          <p:cNvSpPr>
            <a:spLocks noGrp="1"/>
          </p:cNvSpPr>
          <p:nvPr>
            <p:ph type="title"/>
          </p:nvPr>
        </p:nvSpPr>
        <p:spPr>
          <a:xfrm>
            <a:off x="457200" y="222195"/>
            <a:ext cx="8229600" cy="584623"/>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5679183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Title 1"/>
          <p:cNvSpPr>
            <a:spLocks noGrp="1"/>
          </p:cNvSpPr>
          <p:nvPr>
            <p:ph type="title"/>
          </p:nvPr>
        </p:nvSpPr>
        <p:spPr>
          <a:xfrm>
            <a:off x="457200" y="222195"/>
            <a:ext cx="8229600" cy="584623"/>
          </a:xfrm>
        </p:spPr>
        <p:txBody>
          <a:bodyPr/>
          <a:lstStyle/>
          <a:p>
            <a:r>
              <a:rPr lang="en-US" dirty="0" smtClean="0"/>
              <a:t>Click to edit Master title style</a:t>
            </a:r>
            <a:endParaRPr lang="en-US" dirty="0"/>
          </a:p>
        </p:txBody>
      </p:sp>
      <p:sp>
        <p:nvSpPr>
          <p:cNvPr id="16" name="Content Placeholder 2"/>
          <p:cNvSpPr>
            <a:spLocks noGrp="1"/>
          </p:cNvSpPr>
          <p:nvPr>
            <p:ph sz="half" idx="1"/>
          </p:nvPr>
        </p:nvSpPr>
        <p:spPr>
          <a:xfrm>
            <a:off x="457200" y="1596540"/>
            <a:ext cx="4038600" cy="4529624"/>
          </a:xfr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3"/>
          <p:cNvSpPr>
            <a:spLocks noGrp="1"/>
          </p:cNvSpPr>
          <p:nvPr>
            <p:ph sz="half" idx="2"/>
          </p:nvPr>
        </p:nvSpPr>
        <p:spPr>
          <a:xfrm>
            <a:off x="4648200" y="1596540"/>
            <a:ext cx="4038600" cy="4529624"/>
          </a:xfr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Date Placeholder 4"/>
          <p:cNvSpPr>
            <a:spLocks noGrp="1"/>
          </p:cNvSpPr>
          <p:nvPr>
            <p:ph type="dt" sz="half" idx="10"/>
          </p:nvPr>
        </p:nvSpPr>
        <p:spPr>
          <a:xfrm>
            <a:off x="457200" y="6356350"/>
            <a:ext cx="2133600" cy="365125"/>
          </a:xfrm>
        </p:spPr>
        <p:txBody>
          <a:bodyPr/>
          <a:lstStyle/>
          <a:p>
            <a:fld id="{5B450E31-FBB6-4A85-9EB1-5337B7C4FE40}" type="datetime1">
              <a:rPr lang="en-US" altLang="ja-JP" smtClean="0"/>
              <a:pPr/>
              <a:t>10/13/2017</a:t>
            </a:fld>
            <a:endParaRPr lang="en-US"/>
          </a:p>
        </p:txBody>
      </p:sp>
      <p:sp>
        <p:nvSpPr>
          <p:cNvPr id="19" name="Footer Placeholder 5"/>
          <p:cNvSpPr>
            <a:spLocks noGrp="1"/>
          </p:cNvSpPr>
          <p:nvPr>
            <p:ph type="ftr" sz="quarter" idx="11"/>
          </p:nvPr>
        </p:nvSpPr>
        <p:spPr>
          <a:xfrm>
            <a:off x="2739540" y="6356350"/>
            <a:ext cx="3664920" cy="365125"/>
          </a:xfrm>
        </p:spPr>
        <p:txBody>
          <a:bodyPr/>
          <a:lstStyle>
            <a:lvl1pPr>
              <a:defRPr sz="1200"/>
            </a:lvl1pPr>
          </a:lstStyle>
          <a:p>
            <a:endParaRPr lang="en-US" dirty="0"/>
          </a:p>
        </p:txBody>
      </p:sp>
      <p:sp>
        <p:nvSpPr>
          <p:cNvPr id="20" name="Slide Number Placeholder 6"/>
          <p:cNvSpPr>
            <a:spLocks noGrp="1"/>
          </p:cNvSpPr>
          <p:nvPr>
            <p:ph type="sldNum" sz="quarter" idx="12"/>
          </p:nvPr>
        </p:nvSpPr>
        <p:spPr>
          <a:xfrm>
            <a:off x="6553200" y="6356350"/>
            <a:ext cx="2133600" cy="365125"/>
          </a:xfrm>
        </p:spPr>
        <p:txBody>
          <a:bodyPr/>
          <a:lstStyle/>
          <a:p>
            <a:fld id="{B82CCC60-E8CD-4174-8B1A-7DF615B22EEF}" type="slidenum">
              <a:rPr lang="en-US" smtClean="0"/>
              <a:pPr/>
              <a:t>‹#›</a:t>
            </a:fld>
            <a:endParaRPr lang="en-US"/>
          </a:p>
        </p:txBody>
      </p:sp>
      <p:sp>
        <p:nvSpPr>
          <p:cNvPr id="21" name="Text Placeholder 2"/>
          <p:cNvSpPr>
            <a:spLocks noGrp="1"/>
          </p:cNvSpPr>
          <p:nvPr>
            <p:ph type="body" idx="13"/>
          </p:nvPr>
        </p:nvSpPr>
        <p:spPr>
          <a:xfrm>
            <a:off x="448965" y="1138425"/>
            <a:ext cx="4123035" cy="458115"/>
          </a:xfrm>
        </p:spPr>
        <p:txBody>
          <a:bodyPr anchor="b">
            <a:normAutofit/>
          </a:bodyPr>
          <a:lstStyle>
            <a:lvl1pPr marL="0" indent="0" algn="ctr">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22" name="Text Placeholder 4"/>
          <p:cNvSpPr>
            <a:spLocks noGrp="1"/>
          </p:cNvSpPr>
          <p:nvPr>
            <p:ph type="body" sz="quarter" idx="3"/>
          </p:nvPr>
        </p:nvSpPr>
        <p:spPr>
          <a:xfrm>
            <a:off x="4572001" y="1138426"/>
            <a:ext cx="4106566" cy="458114"/>
          </a:xfrm>
        </p:spPr>
        <p:txBody>
          <a:bodyPr anchor="b">
            <a:normAutofit/>
          </a:bodyPr>
          <a:lstStyle>
            <a:lvl1pPr marL="0" indent="0" algn="ctr">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0" name="Footer Placeholder 3"/>
          <p:cNvSpPr txBox="1">
            <a:spLocks/>
          </p:cNvSpPr>
          <p:nvPr userDrawn="1"/>
        </p:nvSpPr>
        <p:spPr>
          <a:xfrm>
            <a:off x="2891939" y="6671645"/>
            <a:ext cx="3664921" cy="365125"/>
          </a:xfrm>
          <a:prstGeom prst="rect">
            <a:avLst/>
          </a:prstGeom>
        </p:spPr>
        <p:txBody>
          <a:bodyP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ja-JP" altLang="en-US" sz="900" i="0" dirty="0" smtClean="0">
                <a:solidFill>
                  <a:schemeClr val="tx1"/>
                </a:solidFill>
              </a:rPr>
              <a:t>二軸回転ポットブレンダーの粉体混合シミュレーション　　川上隼平</a:t>
            </a:r>
            <a:endParaRPr lang="en-US" sz="900" i="0" dirty="0">
              <a:solidFill>
                <a:schemeClr val="tx1"/>
              </a:solidFill>
            </a:endParaRPr>
          </a:p>
        </p:txBody>
      </p:sp>
    </p:spTree>
    <p:extLst>
      <p:ext uri="{BB962C8B-B14F-4D97-AF65-F5344CB8AC3E}">
        <p14:creationId xmlns:p14="http://schemas.microsoft.com/office/powerpoint/2010/main" val="412291198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D2E3532-4D10-42FC-A2C2-00991D674526}" type="datetime1">
              <a:rPr lang="en-US" altLang="ja-JP" smtClean="0"/>
              <a:pPr/>
              <a:t>10/13/2017</a:t>
            </a:fld>
            <a:endParaRPr lang="en-US"/>
          </a:p>
        </p:txBody>
      </p:sp>
      <p:sp>
        <p:nvSpPr>
          <p:cNvPr id="4" name="Footer Placeholder 3"/>
          <p:cNvSpPr>
            <a:spLocks noGrp="1"/>
          </p:cNvSpPr>
          <p:nvPr>
            <p:ph type="ftr" sz="quarter" idx="11"/>
          </p:nvPr>
        </p:nvSpPr>
        <p:spPr/>
        <p:txBody>
          <a:bodyPr/>
          <a:lstStyle>
            <a:lvl1pPr>
              <a:defRPr sz="1200"/>
            </a:lvl1pPr>
          </a:lstStyle>
          <a:p>
            <a:endParaRPr lang="en-US" dirty="0"/>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
        <p:nvSpPr>
          <p:cNvPr id="6" name="Footer Placeholder 3"/>
          <p:cNvSpPr txBox="1">
            <a:spLocks/>
          </p:cNvSpPr>
          <p:nvPr userDrawn="1"/>
        </p:nvSpPr>
        <p:spPr>
          <a:xfrm>
            <a:off x="2891939" y="6671645"/>
            <a:ext cx="3664921" cy="365125"/>
          </a:xfrm>
          <a:prstGeom prst="rect">
            <a:avLst/>
          </a:prstGeom>
        </p:spPr>
        <p:txBody>
          <a:bodyP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ja-JP" altLang="en-US" sz="900" i="0" dirty="0" smtClean="0">
                <a:solidFill>
                  <a:schemeClr val="bg1"/>
                </a:solidFill>
              </a:rPr>
              <a:t>二軸回転ポットブレンダーの粉体混合シミュレーション　　川上隼平</a:t>
            </a:r>
            <a:endParaRPr lang="en-US" sz="900" i="0" dirty="0">
              <a:solidFill>
                <a:schemeClr val="bg1"/>
              </a:solidFill>
            </a:endParaRPr>
          </a:p>
        </p:txBody>
      </p:sp>
      <p:sp>
        <p:nvSpPr>
          <p:cNvPr id="7" name="Title 1"/>
          <p:cNvSpPr>
            <a:spLocks noGrp="1"/>
          </p:cNvSpPr>
          <p:nvPr>
            <p:ph type="title"/>
          </p:nvPr>
        </p:nvSpPr>
        <p:spPr>
          <a:xfrm>
            <a:off x="457200" y="222195"/>
            <a:ext cx="8229600" cy="584623"/>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297731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F84C3D-D910-4DF1-AFC2-707C6096C844}" type="datetime1">
              <a:rPr lang="en-US" altLang="ja-JP" smtClean="0"/>
              <a:pPr/>
              <a:t>10/13/2017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
        <p:nvSpPr>
          <p:cNvPr id="5" name="Footer Placeholder 3"/>
          <p:cNvSpPr txBox="1">
            <a:spLocks/>
          </p:cNvSpPr>
          <p:nvPr userDrawn="1"/>
        </p:nvSpPr>
        <p:spPr>
          <a:xfrm>
            <a:off x="2891939" y="6671645"/>
            <a:ext cx="3664921" cy="365125"/>
          </a:xfrm>
          <a:prstGeom prst="rect">
            <a:avLst/>
          </a:prstGeom>
        </p:spPr>
        <p:txBody>
          <a:bodyP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ja-JP" altLang="en-US" sz="900" i="0" dirty="0" smtClean="0">
                <a:solidFill>
                  <a:schemeClr val="bg1"/>
                </a:solidFill>
              </a:rPr>
              <a:t>二軸回転ポットブレンダーの粉体混合シミュレーション　　川上隼平</a:t>
            </a:r>
            <a:endParaRPr lang="en-US" sz="900" i="0" dirty="0">
              <a:solidFill>
                <a:schemeClr val="bg1"/>
              </a:solidFill>
            </a:endParaRPr>
          </a:p>
        </p:txBody>
      </p:sp>
    </p:spTree>
    <p:extLst>
      <p:ext uri="{BB962C8B-B14F-4D97-AF65-F5344CB8AC3E}">
        <p14:creationId xmlns:p14="http://schemas.microsoft.com/office/powerpoint/2010/main" val="425186407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AF0440-C697-49FC-B6FD-DA15E3E4B178}" type="datetime1">
              <a:rPr lang="en-US" altLang="ja-JP" smtClean="0"/>
              <a:pPr/>
              <a:t>10/13/2017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
        <p:nvSpPr>
          <p:cNvPr id="8" name="Footer Placeholder 3"/>
          <p:cNvSpPr txBox="1">
            <a:spLocks/>
          </p:cNvSpPr>
          <p:nvPr userDrawn="1"/>
        </p:nvSpPr>
        <p:spPr>
          <a:xfrm>
            <a:off x="2891939" y="6671645"/>
            <a:ext cx="3664921" cy="365125"/>
          </a:xfrm>
          <a:prstGeom prst="rect">
            <a:avLst/>
          </a:prstGeom>
        </p:spPr>
        <p:txBody>
          <a:bodyP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ja-JP" altLang="en-US" sz="900" i="0" dirty="0" smtClean="0">
                <a:solidFill>
                  <a:schemeClr val="bg1"/>
                </a:solidFill>
              </a:rPr>
              <a:t>二軸回転ポットブレンダーの粉体混合シミュレーション　　川上隼平</a:t>
            </a:r>
            <a:endParaRPr lang="en-US" sz="900" i="0" dirty="0">
              <a:solidFill>
                <a:schemeClr val="bg1"/>
              </a:solidFill>
            </a:endParaRPr>
          </a:p>
        </p:txBody>
      </p:sp>
    </p:spTree>
    <p:extLst>
      <p:ext uri="{BB962C8B-B14F-4D97-AF65-F5344CB8AC3E}">
        <p14:creationId xmlns:p14="http://schemas.microsoft.com/office/powerpoint/2010/main" val="317445264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2597FF"/>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558377"/>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38426"/>
            <a:ext cx="8229600" cy="49877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E9C51-8FB3-47D3-9A08-92C14F674463}" type="datetime1">
              <a:rPr lang="en-US" altLang="ja-JP" smtClean="0"/>
              <a:pPr/>
              <a:t>10/13/2017</a:t>
            </a:fld>
            <a:endParaRPr lang="en-US"/>
          </a:p>
        </p:txBody>
      </p:sp>
      <p:sp>
        <p:nvSpPr>
          <p:cNvPr id="5" name="Footer Placeholder 4"/>
          <p:cNvSpPr>
            <a:spLocks noGrp="1"/>
          </p:cNvSpPr>
          <p:nvPr>
            <p:ph type="ftr" sz="quarter" idx="3"/>
          </p:nvPr>
        </p:nvSpPr>
        <p:spPr>
          <a:xfrm>
            <a:off x="2739539" y="6356350"/>
            <a:ext cx="366492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bg1"/>
                </a:solidFill>
              </a:defRPr>
            </a:lvl1pPr>
          </a:lstStyle>
          <a:p>
            <a:fld id="{B82CCC60-E8CD-4174-8B1A-7DF615B22EEF}" type="slidenum">
              <a:rPr lang="en-US" smtClean="0"/>
              <a:pPr/>
              <a:t>‹#›</a:t>
            </a:fld>
            <a:endParaRPr lang="en-US" dirty="0"/>
          </a:p>
        </p:txBody>
      </p:sp>
      <p:pic>
        <p:nvPicPr>
          <p:cNvPr id="7" name="Picture 2" descr="C:\Users\ryoiki\Desktop\酒井研ロゴ.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86" y="6589"/>
            <a:ext cx="2137869" cy="943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ctr" defTabSz="914400" rtl="0" eaLnBrk="1" latinLnBrk="0" hangingPunct="1">
        <a:spcBef>
          <a:spcPct val="0"/>
        </a:spcBef>
        <a:buNone/>
        <a:defRPr sz="3200" kern="1200">
          <a:solidFill>
            <a:schemeClr val="accent3">
              <a:lumMod val="40000"/>
              <a:lumOff val="60000"/>
            </a:schemeClr>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Layout" Target="../slideLayouts/slideLayout2.xml"/><Relationship Id="rId7" Type="http://schemas.openxmlformats.org/officeDocument/2006/relationships/image" Target="../media/image4.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1.xml"/><Relationship Id="rId9"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3.wmf"/><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96260" y="2970885"/>
            <a:ext cx="8551480" cy="916230"/>
          </a:xfrm>
        </p:spPr>
        <p:txBody>
          <a:bodyPr>
            <a:noAutofit/>
          </a:bodyPr>
          <a:lstStyle/>
          <a:p>
            <a:pPr algn="ctr"/>
            <a:r>
              <a:rPr kumimoji="1" lang="ja-JP" altLang="en-US" sz="2800" dirty="0" smtClean="0"/>
              <a:t>二軸回転ポットブレンダーの粉体混合シミュレーション</a:t>
            </a:r>
            <a:endParaRPr kumimoji="1" lang="ja-JP" altLang="en-US" sz="2800" dirty="0"/>
          </a:p>
        </p:txBody>
      </p:sp>
      <p:sp>
        <p:nvSpPr>
          <p:cNvPr id="3" name="サブタイトル 2"/>
          <p:cNvSpPr>
            <a:spLocks noGrp="1"/>
          </p:cNvSpPr>
          <p:nvPr>
            <p:ph type="subTitle" idx="1"/>
          </p:nvPr>
        </p:nvSpPr>
        <p:spPr>
          <a:xfrm>
            <a:off x="296260" y="3887115"/>
            <a:ext cx="8551480" cy="610820"/>
          </a:xfrm>
        </p:spPr>
        <p:txBody>
          <a:bodyPr>
            <a:normAutofit fontScale="92500"/>
          </a:bodyPr>
          <a:lstStyle/>
          <a:p>
            <a:pPr algn="ctr"/>
            <a:r>
              <a:rPr kumimoji="1" lang="en-US" altLang="ja-JP" dirty="0" smtClean="0">
                <a:solidFill>
                  <a:schemeClr val="accent3"/>
                </a:solidFill>
                <a:effectLst>
                  <a:outerShdw blurRad="38100" dist="38100" dir="2700000" algn="tl">
                    <a:srgbClr val="000000">
                      <a:alpha val="43137"/>
                    </a:srgbClr>
                  </a:outerShdw>
                </a:effectLst>
              </a:rPr>
              <a:t>Numerical simulation of solid mixing in a dual axis blender</a:t>
            </a:r>
            <a:endParaRPr kumimoji="1" lang="ja-JP" altLang="en-US" dirty="0">
              <a:solidFill>
                <a:schemeClr val="accent3"/>
              </a:solidFill>
              <a:effectLst>
                <a:outerShdw blurRad="38100" dist="38100" dir="2700000" algn="tl">
                  <a:srgbClr val="000000">
                    <a:alpha val="43137"/>
                  </a:srgbClr>
                </a:outerShdw>
              </a:effectLst>
            </a:endParaRPr>
          </a:p>
        </p:txBody>
      </p:sp>
      <p:sp>
        <p:nvSpPr>
          <p:cNvPr id="4" name="スライド番号プレースホルダー 3"/>
          <p:cNvSpPr>
            <a:spLocks noGrp="1"/>
          </p:cNvSpPr>
          <p:nvPr>
            <p:ph type="sldNum" sz="quarter" idx="12"/>
          </p:nvPr>
        </p:nvSpPr>
        <p:spPr/>
        <p:txBody>
          <a:bodyPr/>
          <a:lstStyle/>
          <a:p>
            <a:fld id="{B82CCC60-E8CD-4174-8B1A-7DF615B22EEF}" type="slidenum">
              <a:rPr lang="en-US" sz="1400" smtClean="0">
                <a:solidFill>
                  <a:schemeClr val="bg1"/>
                </a:solidFill>
              </a:rPr>
              <a:pPr/>
              <a:t>1</a:t>
            </a:fld>
            <a:endParaRPr lang="en-US" sz="1400" dirty="0">
              <a:solidFill>
                <a:schemeClr val="bg1"/>
              </a:solidFill>
            </a:endParaRPr>
          </a:p>
        </p:txBody>
      </p:sp>
      <p:sp>
        <p:nvSpPr>
          <p:cNvPr id="5" name="タイトル 1"/>
          <p:cNvSpPr txBox="1">
            <a:spLocks/>
          </p:cNvSpPr>
          <p:nvPr/>
        </p:nvSpPr>
        <p:spPr>
          <a:xfrm>
            <a:off x="296260" y="4650640"/>
            <a:ext cx="8551480" cy="916230"/>
          </a:xfrm>
          <a:prstGeom prst="rect">
            <a:avLst/>
          </a:prstGeom>
          <a:effectLst/>
        </p:spPr>
        <p:txBody>
          <a:bodyPr vert="horz" lIns="91440" tIns="45720" rIns="91440" bIns="45720" rtlCol="0" anchor="ctr">
            <a:noAutofit/>
          </a:bodyPr>
          <a:lstStyle>
            <a:lvl1pPr algn="r" defTabSz="914400" rtl="0" eaLnBrk="1" latinLnBrk="0" hangingPunct="1">
              <a:spcBef>
                <a:spcPct val="0"/>
              </a:spcBef>
              <a:buNone/>
              <a:defRPr sz="3600" kern="1200">
                <a:solidFill>
                  <a:schemeClr val="bg1"/>
                </a:solidFill>
                <a:effectLst>
                  <a:outerShdw blurRad="50800" dist="38100" dir="2700000" algn="tl" rotWithShape="0">
                    <a:prstClr val="black">
                      <a:alpha val="60000"/>
                    </a:prstClr>
                  </a:outerShdw>
                </a:effectLst>
                <a:latin typeface="+mj-lt"/>
                <a:ea typeface="+mj-ea"/>
                <a:cs typeface="+mj-cs"/>
              </a:defRPr>
            </a:lvl1pPr>
          </a:lstStyle>
          <a:p>
            <a:pPr algn="ctr"/>
            <a:r>
              <a:rPr kumimoji="1" lang="ja-JP" altLang="en-US" sz="2000" dirty="0">
                <a:solidFill>
                  <a:schemeClr val="tx2">
                    <a:lumMod val="40000"/>
                    <a:lumOff val="60000"/>
                  </a:schemeClr>
                </a:solidFill>
              </a:rPr>
              <a:t>指導</a:t>
            </a:r>
            <a:r>
              <a:rPr kumimoji="1" lang="ja-JP" altLang="en-US" sz="2000" dirty="0" smtClean="0">
                <a:solidFill>
                  <a:schemeClr val="tx2">
                    <a:lumMod val="40000"/>
                    <a:lumOff val="60000"/>
                  </a:schemeClr>
                </a:solidFill>
              </a:rPr>
              <a:t>教員：酒井幹夫　准教授</a:t>
            </a:r>
            <a:endParaRPr kumimoji="1" lang="ja-JP" altLang="en-US" sz="2000" dirty="0">
              <a:solidFill>
                <a:schemeClr val="tx2">
                  <a:lumMod val="40000"/>
                  <a:lumOff val="60000"/>
                </a:schemeClr>
              </a:solidFill>
            </a:endParaRPr>
          </a:p>
        </p:txBody>
      </p:sp>
      <p:sp>
        <p:nvSpPr>
          <p:cNvPr id="6" name="サブタイトル 2"/>
          <p:cNvSpPr txBox="1">
            <a:spLocks/>
          </p:cNvSpPr>
          <p:nvPr/>
        </p:nvSpPr>
        <p:spPr>
          <a:xfrm>
            <a:off x="296260" y="5566870"/>
            <a:ext cx="8551480" cy="610820"/>
          </a:xfrm>
          <a:prstGeom prst="rect">
            <a:avLst/>
          </a:prstGeom>
        </p:spPr>
        <p:txBody>
          <a:bodyPr vert="horz" lIns="91440" tIns="45720" rIns="91440" bIns="45720" rtlCol="0">
            <a:normAutofit/>
          </a:bodyPr>
          <a:lstStyle>
            <a:lvl1pPr marL="0" indent="0" algn="r" defTabSz="914400" rtl="0" eaLnBrk="1" latinLnBrk="0" hangingPunct="1">
              <a:spcBef>
                <a:spcPct val="20000"/>
              </a:spcBef>
              <a:buFont typeface="Arial" pitchFamily="34" charset="0"/>
              <a:buNone/>
              <a:defRPr sz="2800" kern="1200">
                <a:solidFill>
                  <a:srgbClr val="2597FF"/>
                </a:solidFill>
                <a:latin typeface="+mn-lt"/>
                <a:ea typeface="+mn-ea"/>
                <a:cs typeface="+mn-cs"/>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r>
              <a:rPr kumimoji="1" lang="en-US" altLang="ja-JP" dirty="0" smtClean="0">
                <a:solidFill>
                  <a:schemeClr val="tx1"/>
                </a:solidFill>
                <a:effectLst>
                  <a:outerShdw blurRad="38100" dist="38100" dir="2700000" algn="tl">
                    <a:srgbClr val="000000">
                      <a:alpha val="43137"/>
                    </a:srgbClr>
                  </a:outerShdw>
                </a:effectLst>
              </a:rPr>
              <a:t>03-160927 </a:t>
            </a:r>
            <a:r>
              <a:rPr kumimoji="1" lang="ja-JP" altLang="en-US" dirty="0" smtClean="0">
                <a:solidFill>
                  <a:schemeClr val="tx1"/>
                </a:solidFill>
                <a:effectLst>
                  <a:outerShdw blurRad="38100" dist="38100" dir="2700000" algn="tl">
                    <a:srgbClr val="000000">
                      <a:alpha val="43137"/>
                    </a:srgbClr>
                  </a:outerShdw>
                </a:effectLst>
              </a:rPr>
              <a:t>川上隼平</a:t>
            </a:r>
            <a:endParaRPr kumimoji="1" lang="ja-JP" altLang="en-US" dirty="0">
              <a:solidFill>
                <a:schemeClr val="tx1"/>
              </a:solidFill>
              <a:effectLst>
                <a:outerShdw blurRad="38100" dist="38100" dir="2700000" algn="tl">
                  <a:srgbClr val="000000">
                    <a:alpha val="43137"/>
                  </a:srgbClr>
                </a:outerShdw>
              </a:effectLst>
            </a:endParaRPr>
          </a:p>
        </p:txBody>
      </p:sp>
      <p:sp>
        <p:nvSpPr>
          <p:cNvPr id="7" name="テキスト ボックス 6"/>
          <p:cNvSpPr txBox="1"/>
          <p:nvPr/>
        </p:nvSpPr>
        <p:spPr>
          <a:xfrm>
            <a:off x="6099050" y="69490"/>
            <a:ext cx="2901395" cy="646331"/>
          </a:xfrm>
          <a:prstGeom prst="rect">
            <a:avLst/>
          </a:prstGeom>
          <a:noFill/>
        </p:spPr>
        <p:txBody>
          <a:bodyPr wrap="square" rtlCol="0">
            <a:spAutoFit/>
          </a:bodyPr>
          <a:lstStyle/>
          <a:p>
            <a:pPr algn="r"/>
            <a:r>
              <a:rPr kumimoji="1" lang="en-US" altLang="ja-JP" dirty="0" smtClean="0">
                <a:solidFill>
                  <a:schemeClr val="bg1"/>
                </a:solidFill>
              </a:rPr>
              <a:t>2017/10/13(Fri)</a:t>
            </a:r>
          </a:p>
          <a:p>
            <a:pPr algn="r"/>
            <a:r>
              <a:rPr kumimoji="1" lang="ja-JP" altLang="en-US" dirty="0" smtClean="0">
                <a:solidFill>
                  <a:schemeClr val="bg1"/>
                </a:solidFill>
              </a:rPr>
              <a:t>研究室会　発表</a:t>
            </a:r>
            <a:endParaRPr kumimoji="1" lang="ja-JP" altLang="en-US" dirty="0">
              <a:solidFill>
                <a:schemeClr val="bg1"/>
              </a:solidFill>
            </a:endParaRPr>
          </a:p>
        </p:txBody>
      </p:sp>
    </p:spTree>
    <p:extLst>
      <p:ext uri="{BB962C8B-B14F-4D97-AF65-F5344CB8AC3E}">
        <p14:creationId xmlns:p14="http://schemas.microsoft.com/office/powerpoint/2010/main" val="16111131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ja-JP" altLang="en-US" dirty="0" smtClean="0"/>
              <a:t>結果・考察</a:t>
            </a:r>
            <a:r>
              <a:rPr kumimoji="1" lang="en-US" altLang="ja-JP" dirty="0" smtClean="0"/>
              <a:t>(Case 2)</a:t>
            </a:r>
            <a:endParaRPr kumimoji="1" lang="ja-JP" altLang="en-US" dirty="0"/>
          </a:p>
        </p:txBody>
      </p:sp>
      <p:sp>
        <p:nvSpPr>
          <p:cNvPr id="15" name="コンテンツ プレースホルダ 14"/>
          <p:cNvSpPr>
            <a:spLocks noGrp="1"/>
          </p:cNvSpPr>
          <p:nvPr>
            <p:ph sz="half" idx="1"/>
          </p:nvPr>
        </p:nvSpPr>
        <p:spPr/>
        <p:txBody>
          <a:bodyPr/>
          <a:lstStyle/>
          <a:p>
            <a:r>
              <a:rPr kumimoji="1" lang="ja-JP" altLang="en-US" dirty="0" smtClean="0"/>
              <a:t>グラフのように、</a:t>
            </a:r>
            <a:r>
              <a:rPr kumimoji="1" lang="en-US" altLang="ja-JP" dirty="0" smtClean="0"/>
              <a:t>3Case</a:t>
            </a:r>
            <a:r>
              <a:rPr kumimoji="1" lang="ja-JP" altLang="en-US" dirty="0" smtClean="0"/>
              <a:t>すべての</a:t>
            </a:r>
            <a:r>
              <a:rPr kumimoji="1" lang="en-US" altLang="ja-JP" dirty="0" smtClean="0"/>
              <a:t>Mixing Index</a:t>
            </a:r>
            <a:r>
              <a:rPr kumimoji="1" lang="ja-JP" altLang="en-US" dirty="0" smtClean="0"/>
              <a:t>の推移がよく一致している。</a:t>
            </a:r>
            <a:endParaRPr kumimoji="1" lang="en-US" altLang="ja-JP" dirty="0" smtClean="0"/>
          </a:p>
          <a:p>
            <a:endParaRPr kumimoji="1" lang="en-US" altLang="ja-JP" dirty="0" smtClean="0"/>
          </a:p>
          <a:p>
            <a:r>
              <a:rPr kumimoji="1" lang="ja-JP" altLang="en-US" dirty="0" smtClean="0"/>
              <a:t>本体系において、密度は混合効率に影響を及ぼさないと考えられる。</a:t>
            </a:r>
            <a:endParaRPr kumimoji="1" lang="en-US" altLang="ja-JP" dirty="0" smtClean="0"/>
          </a:p>
          <a:p>
            <a:endParaRPr kumimoji="1" lang="en-US" altLang="ja-JP" dirty="0" smtClean="0"/>
          </a:p>
          <a:p>
            <a:r>
              <a:rPr kumimoji="1" lang="en-US" altLang="ja-JP" dirty="0" smtClean="0"/>
              <a:t>Granular Temperature</a:t>
            </a:r>
            <a:r>
              <a:rPr kumimoji="1" lang="ja-JP" altLang="en-US" dirty="0" smtClean="0"/>
              <a:t>における比較でも、よく一致しており、粒子の動きがほぼ同じであると考えられる。</a:t>
            </a:r>
            <a:endParaRPr kumimoji="1" lang="ja-JP" altLang="en-US" dirty="0"/>
          </a:p>
        </p:txBody>
      </p:sp>
      <p:sp>
        <p:nvSpPr>
          <p:cNvPr id="5" name="スライド番号プレースホルダ 4"/>
          <p:cNvSpPr>
            <a:spLocks noGrp="1"/>
          </p:cNvSpPr>
          <p:nvPr>
            <p:ph type="sldNum" sz="quarter" idx="12"/>
          </p:nvPr>
        </p:nvSpPr>
        <p:spPr/>
        <p:txBody>
          <a:bodyPr/>
          <a:lstStyle/>
          <a:p>
            <a:fld id="{B82CCC60-E8CD-4174-8B1A-7DF615B22EEF}" type="slidenum">
              <a:rPr lang="en-US" smtClean="0"/>
              <a:pPr/>
              <a:t>10</a:t>
            </a:fld>
            <a:endParaRPr lang="en-US"/>
          </a:p>
        </p:txBody>
      </p:sp>
      <p:sp>
        <p:nvSpPr>
          <p:cNvPr id="18" name="テキスト プレースホルダ 17"/>
          <p:cNvSpPr>
            <a:spLocks noGrp="1"/>
          </p:cNvSpPr>
          <p:nvPr>
            <p:ph type="body" idx="13"/>
          </p:nvPr>
        </p:nvSpPr>
        <p:spPr/>
        <p:txBody>
          <a:bodyPr/>
          <a:lstStyle/>
          <a:p>
            <a:r>
              <a:rPr kumimoji="1" lang="en-US" altLang="ja-JP" dirty="0" smtClean="0"/>
              <a:t>Case 2</a:t>
            </a:r>
            <a:endParaRPr kumimoji="1" lang="ja-JP" altLang="en-US" dirty="0"/>
          </a:p>
        </p:txBody>
      </p:sp>
      <p:sp>
        <p:nvSpPr>
          <p:cNvPr id="17" name="テキスト プレースホルダ 16"/>
          <p:cNvSpPr>
            <a:spLocks noGrp="1"/>
          </p:cNvSpPr>
          <p:nvPr>
            <p:ph type="body" sz="quarter" idx="3"/>
          </p:nvPr>
        </p:nvSpPr>
        <p:spPr/>
        <p:txBody>
          <a:bodyPr/>
          <a:lstStyle/>
          <a:p>
            <a:r>
              <a:rPr kumimoji="1" lang="en-US" altLang="ja-JP" dirty="0" smtClean="0"/>
              <a:t>Lacey’s Mixing Index</a:t>
            </a:r>
            <a:endParaRPr kumimoji="1" lang="ja-JP" altLang="en-US" dirty="0"/>
          </a:p>
        </p:txBody>
      </p:sp>
      <p:graphicFrame>
        <p:nvGraphicFramePr>
          <p:cNvPr id="12" name="コンテンツ プレースホルダ 11"/>
          <p:cNvGraphicFramePr>
            <a:graphicFrameLocks noGrp="1"/>
          </p:cNvGraphicFramePr>
          <p:nvPr>
            <p:ph sz="half" idx="2"/>
          </p:nvPr>
        </p:nvGraphicFramePr>
        <p:xfrm>
          <a:off x="4648200" y="1597025"/>
          <a:ext cx="4038600" cy="4529138"/>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コンテンツ プレースホルダ 11"/>
          <p:cNvGraphicFramePr>
            <a:graphicFrameLocks noGrp="1"/>
          </p:cNvGraphicFramePr>
          <p:nvPr>
            <p:ph sz="half" idx="1"/>
            <p:extLst>
              <p:ext uri="{D42A27DB-BD31-4B8C-83A1-F6EECF244321}">
                <p14:modId xmlns:p14="http://schemas.microsoft.com/office/powerpoint/2010/main" val="1684478427"/>
              </p:ext>
            </p:extLst>
          </p:nvPr>
        </p:nvGraphicFramePr>
        <p:xfrm>
          <a:off x="4809140" y="1597025"/>
          <a:ext cx="4038600" cy="3054100"/>
        </p:xfrm>
        <a:graphic>
          <a:graphicData uri="http://schemas.openxmlformats.org/drawingml/2006/table">
            <a:tbl>
              <a:tblPr firstRow="1" bandRow="1">
                <a:tableStyleId>{073A0DAA-6AF3-43AB-8588-CEC1D06C72B9}</a:tableStyleId>
              </a:tblPr>
              <a:tblGrid>
                <a:gridCol w="1009650"/>
                <a:gridCol w="1009650"/>
                <a:gridCol w="1009650"/>
                <a:gridCol w="1009650"/>
              </a:tblGrid>
              <a:tr h="305410">
                <a:tc>
                  <a:txBody>
                    <a:bodyPr/>
                    <a:lstStyle/>
                    <a:p>
                      <a:pPr algn="ctr">
                        <a:spcAft>
                          <a:spcPts val="0"/>
                        </a:spcAft>
                      </a:pPr>
                      <a:endParaRPr lang="en-US" sz="1200" b="1" kern="100" dirty="0">
                        <a:latin typeface="Century"/>
                      </a:endParaRPr>
                    </a:p>
                  </a:txBody>
                  <a:tcPr marL="68580" marR="68580" marT="0" marB="0" anchor="ctr"/>
                </a:tc>
                <a:tc>
                  <a:txBody>
                    <a:bodyPr/>
                    <a:lstStyle/>
                    <a:p>
                      <a:pPr algn="ctr">
                        <a:spcAft>
                          <a:spcPts val="0"/>
                        </a:spcAft>
                      </a:pPr>
                      <a:r>
                        <a:rPr lang="en-US" sz="1200" kern="100" dirty="0"/>
                        <a:t>Case 3-1</a:t>
                      </a:r>
                      <a:endParaRPr lang="ja-JP" sz="1200" b="1" kern="100" dirty="0">
                        <a:latin typeface="Century"/>
                      </a:endParaRPr>
                    </a:p>
                  </a:txBody>
                  <a:tcPr marL="68580" marR="68580" marT="0" marB="0" anchor="ctr"/>
                </a:tc>
                <a:tc>
                  <a:txBody>
                    <a:bodyPr/>
                    <a:lstStyle/>
                    <a:p>
                      <a:pPr algn="ctr">
                        <a:spcAft>
                          <a:spcPts val="0"/>
                        </a:spcAft>
                      </a:pPr>
                      <a:r>
                        <a:rPr lang="en-US" sz="1200" kern="100" dirty="0"/>
                        <a:t>Case 3-2</a:t>
                      </a:r>
                      <a:endParaRPr lang="ja-JP" sz="1200" b="1" kern="100" dirty="0">
                        <a:latin typeface="Century"/>
                      </a:endParaRPr>
                    </a:p>
                  </a:txBody>
                  <a:tcPr marL="68580" marR="68580" marT="0" marB="0" anchor="ctr"/>
                </a:tc>
                <a:tc>
                  <a:txBody>
                    <a:bodyPr/>
                    <a:lstStyle/>
                    <a:p>
                      <a:pPr algn="ctr">
                        <a:spcAft>
                          <a:spcPts val="0"/>
                        </a:spcAft>
                      </a:pPr>
                      <a:r>
                        <a:rPr lang="en-US" sz="1200" kern="100" dirty="0"/>
                        <a:t>Case 3-3</a:t>
                      </a:r>
                      <a:endParaRPr lang="ja-JP" sz="1200" b="1" kern="100" dirty="0">
                        <a:latin typeface="Century"/>
                      </a:endParaRPr>
                    </a:p>
                  </a:txBody>
                  <a:tcPr marL="68580" marR="68580" marT="0" marB="0" anchor="ctr"/>
                </a:tc>
              </a:tr>
              <a:tr h="305410">
                <a:tc>
                  <a:txBody>
                    <a:bodyPr/>
                    <a:lstStyle/>
                    <a:p>
                      <a:pPr algn="ctr">
                        <a:spcAft>
                          <a:spcPts val="0"/>
                        </a:spcAft>
                      </a:pPr>
                      <a:r>
                        <a:rPr lang="ja-JP" altLang="en-US" sz="1200" kern="100" dirty="0" smtClean="0"/>
                        <a:t>反発係数</a:t>
                      </a:r>
                      <a:endParaRPr lang="ja-JP" sz="1200" b="1" kern="100" dirty="0">
                        <a:latin typeface="Century"/>
                      </a:endParaRPr>
                    </a:p>
                  </a:txBody>
                  <a:tcPr marL="68580" marR="68580" marT="0" marB="0" anchor="ctr"/>
                </a:tc>
                <a:tc gridSpan="3">
                  <a:txBody>
                    <a:bodyPr/>
                    <a:lstStyle/>
                    <a:p>
                      <a:pPr algn="ctr">
                        <a:spcAft>
                          <a:spcPts val="0"/>
                        </a:spcAft>
                      </a:pPr>
                      <a:r>
                        <a:rPr lang="en-US" sz="1200" kern="100" dirty="0"/>
                        <a:t>0.9</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摩擦係数</a:t>
                      </a:r>
                      <a:endParaRPr lang="ja-JP" sz="1200" b="1" kern="100" dirty="0">
                        <a:latin typeface="Century"/>
                      </a:endParaRPr>
                    </a:p>
                  </a:txBody>
                  <a:tcPr marL="68580" marR="68580" marT="0" marB="0" anchor="ctr"/>
                </a:tc>
                <a:tc gridSpan="3">
                  <a:txBody>
                    <a:bodyPr/>
                    <a:lstStyle/>
                    <a:p>
                      <a:pPr algn="ctr">
                        <a:spcAft>
                          <a:spcPts val="0"/>
                        </a:spcAft>
                      </a:pPr>
                      <a:r>
                        <a:rPr lang="en-US" sz="1200" kern="100" dirty="0"/>
                        <a:t>0.3</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弾性係数</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1,000 N/m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粒子密度</a:t>
                      </a:r>
                      <a:r>
                        <a:rPr lang="en-US" altLang="ja-JP" sz="1200" kern="100" dirty="0" smtClean="0"/>
                        <a:t>(</a:t>
                      </a:r>
                      <a:r>
                        <a:rPr lang="ja-JP" altLang="en-US" sz="1200" kern="100" dirty="0" smtClean="0"/>
                        <a:t>低</a:t>
                      </a:r>
                      <a:r>
                        <a:rPr lang="en-US" altLang="ja-JP" sz="1200" kern="100" dirty="0" smtClean="0"/>
                        <a:t>)</a:t>
                      </a:r>
                      <a:endParaRPr lang="ja-JP" sz="1200" b="1" kern="100" dirty="0">
                        <a:latin typeface="Century"/>
                      </a:endParaRPr>
                    </a:p>
                  </a:txBody>
                  <a:tcPr marL="68580" marR="68580" marT="0" marB="0" anchor="ctr">
                    <a:solidFill>
                      <a:srgbClr val="FFFF00"/>
                    </a:solidFill>
                  </a:tcPr>
                </a:tc>
                <a:tc gridSpan="3">
                  <a:txBody>
                    <a:bodyPr/>
                    <a:lstStyle/>
                    <a:p>
                      <a:pPr algn="ctr">
                        <a:spcAft>
                          <a:spcPts val="0"/>
                        </a:spcAft>
                      </a:pPr>
                      <a:r>
                        <a:rPr lang="en-US" sz="1200" kern="100" dirty="0" smtClean="0"/>
                        <a:t>1,250</a:t>
                      </a:r>
                      <a:r>
                        <a:rPr lang="en-US" altLang="ja-JP" sz="1200" kern="100" dirty="0" smtClean="0"/>
                        <a:t> kg/m</a:t>
                      </a:r>
                      <a:r>
                        <a:rPr lang="en-US" altLang="ja-JP" sz="1200" kern="100" baseline="30000" dirty="0" smtClean="0"/>
                        <a:t>3</a:t>
                      </a:r>
                      <a:endParaRPr lang="ja-JP" sz="1200" b="1" kern="100" dirty="0">
                        <a:latin typeface="Century"/>
                      </a:endParaRPr>
                    </a:p>
                  </a:txBody>
                  <a:tcPr marL="68580" marR="68580" marT="0" marB="0" anchor="ctr">
                    <a:solidFill>
                      <a:srgbClr val="FFFF00"/>
                    </a:solidFill>
                  </a:tcPr>
                </a:tc>
                <a:tc hMerge="1">
                  <a:txBody>
                    <a:bodyPr/>
                    <a:lstStyle/>
                    <a:p>
                      <a:pPr algn="ctr">
                        <a:spcAft>
                          <a:spcPts val="0"/>
                        </a:spcAft>
                      </a:pP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r>
              <a:tr h="3054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kern="100" dirty="0" smtClean="0"/>
                        <a:t>粒子密度</a:t>
                      </a:r>
                      <a:r>
                        <a:rPr lang="en-US" altLang="ja-JP" sz="1200" kern="100" dirty="0" smtClean="0"/>
                        <a:t>(</a:t>
                      </a:r>
                      <a:r>
                        <a:rPr lang="ja-JP" altLang="en-US" sz="1200" kern="100" dirty="0" smtClean="0"/>
                        <a:t>高</a:t>
                      </a:r>
                      <a:r>
                        <a:rPr lang="en-US" altLang="ja-JP" sz="1200" kern="100" dirty="0" smtClean="0"/>
                        <a:t>)</a:t>
                      </a:r>
                      <a:endParaRPr lang="ja-JP" altLang="ja-JP" sz="1200" b="1" kern="100" dirty="0" smtClean="0">
                        <a:latin typeface="Century"/>
                      </a:endParaRPr>
                    </a:p>
                  </a:txBody>
                  <a:tcPr marL="68580" marR="68580" marT="0" marB="0" anchor="ctr">
                    <a:solidFill>
                      <a:srgbClr val="FFFF00"/>
                    </a:solidFill>
                  </a:tcPr>
                </a:tc>
                <a:tc>
                  <a:txBody>
                    <a:bodyPr/>
                    <a:lstStyle/>
                    <a:p>
                      <a:pPr algn="ctr">
                        <a:spcAft>
                          <a:spcPts val="0"/>
                        </a:spcAft>
                      </a:pPr>
                      <a:r>
                        <a:rPr lang="en-US" sz="1200" kern="100" dirty="0" smtClean="0"/>
                        <a:t>1,250</a:t>
                      </a:r>
                      <a:r>
                        <a:rPr lang="en-US" altLang="ja-JP" sz="1200" kern="100" dirty="0" smtClean="0"/>
                        <a:t> kg/m</a:t>
                      </a:r>
                      <a:r>
                        <a:rPr lang="en-US" altLang="ja-JP" sz="1200" kern="100" baseline="30000" dirty="0" smtClean="0"/>
                        <a:t>3</a:t>
                      </a:r>
                      <a:endParaRPr lang="ja-JP" sz="1200" b="1" kern="100" dirty="0">
                        <a:latin typeface="Century"/>
                      </a:endParaRPr>
                    </a:p>
                  </a:txBody>
                  <a:tcPr marL="68580" marR="68580" marT="0" marB="0" anchor="ctr">
                    <a:solidFill>
                      <a:srgbClr val="FFFF00"/>
                    </a:solidFill>
                  </a:tcPr>
                </a:tc>
                <a:tc>
                  <a:txBody>
                    <a:bodyPr/>
                    <a:lstStyle/>
                    <a:p>
                      <a:pPr algn="ctr">
                        <a:spcAft>
                          <a:spcPts val="0"/>
                        </a:spcAft>
                      </a:pPr>
                      <a:r>
                        <a:rPr lang="en-US" sz="1200" kern="100" dirty="0" smtClean="0"/>
                        <a:t>2,500</a:t>
                      </a:r>
                      <a:r>
                        <a:rPr lang="en-US" altLang="ja-JP" sz="1200" kern="100" dirty="0" smtClean="0"/>
                        <a:t> kg/m</a:t>
                      </a:r>
                      <a:r>
                        <a:rPr lang="en-US" altLang="ja-JP" sz="1200" kern="100" baseline="30000" dirty="0" smtClean="0"/>
                        <a:t>3</a:t>
                      </a:r>
                      <a:endParaRPr lang="ja-JP" sz="1200" b="1" kern="100" dirty="0">
                        <a:latin typeface="Century"/>
                      </a:endParaRPr>
                    </a:p>
                  </a:txBody>
                  <a:tcPr marL="68580" marR="68580" marT="0" marB="0" anchor="ctr">
                    <a:solidFill>
                      <a:srgbClr val="FFFF00"/>
                    </a:solidFill>
                  </a:tcPr>
                </a:tc>
                <a:tc>
                  <a:txBody>
                    <a:bodyPr/>
                    <a:lstStyle/>
                    <a:p>
                      <a:pPr algn="ctr">
                        <a:spcAft>
                          <a:spcPts val="0"/>
                        </a:spcAft>
                      </a:pPr>
                      <a:r>
                        <a:rPr lang="en-US" sz="1200" kern="100" dirty="0" smtClean="0"/>
                        <a:t>5,000</a:t>
                      </a:r>
                      <a:r>
                        <a:rPr lang="en-US" altLang="ja-JP" sz="1200" kern="100" dirty="0" smtClean="0"/>
                        <a:t> kg/m</a:t>
                      </a:r>
                      <a:r>
                        <a:rPr lang="en-US" altLang="ja-JP" sz="1200" kern="100" baseline="30000" dirty="0" smtClean="0"/>
                        <a:t>3</a:t>
                      </a:r>
                      <a:endParaRPr lang="ja-JP" sz="1200" b="1" kern="100" dirty="0">
                        <a:latin typeface="Century"/>
                      </a:endParaRPr>
                    </a:p>
                  </a:txBody>
                  <a:tcPr marL="68580" marR="68580" marT="0" marB="0" anchor="ctr">
                    <a:solidFill>
                      <a:srgbClr val="FFFF00"/>
                    </a:solidFill>
                  </a:tcPr>
                </a:tc>
              </a:tr>
              <a:tr h="305410">
                <a:tc>
                  <a:txBody>
                    <a:bodyPr/>
                    <a:lstStyle/>
                    <a:p>
                      <a:pPr algn="ctr">
                        <a:spcAft>
                          <a:spcPts val="0"/>
                        </a:spcAft>
                      </a:pPr>
                      <a:r>
                        <a:rPr lang="ja-JP" altLang="en-US" sz="1200" kern="100" dirty="0" smtClean="0"/>
                        <a:t>粒子径</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 mm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粒子数</a:t>
                      </a:r>
                      <a:endParaRPr lang="ja-JP" sz="1200" b="1" kern="100" dirty="0">
                        <a:latin typeface="Century"/>
                      </a:endParaRPr>
                    </a:p>
                  </a:txBody>
                  <a:tcPr marL="68580" marR="68580" marT="0" marB="0" anchor="ctr"/>
                </a:tc>
                <a:tc gridSpan="3">
                  <a:txBody>
                    <a:bodyPr/>
                    <a:lstStyle/>
                    <a:p>
                      <a:pPr algn="ctr">
                        <a:spcAft>
                          <a:spcPts val="0"/>
                        </a:spcAft>
                      </a:pPr>
                      <a:r>
                        <a:rPr lang="en-US" sz="1200" kern="100" dirty="0"/>
                        <a:t>700,000</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en-US" sz="1200" kern="100" dirty="0"/>
                        <a:t>Time </a:t>
                      </a:r>
                      <a:r>
                        <a:rPr lang="en-US" sz="1200" kern="100" dirty="0" smtClean="0"/>
                        <a:t>Step</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8.0</a:t>
                      </a:r>
                      <a:r>
                        <a:rPr lang="en-US" altLang="ja-JP" sz="1200" kern="100" baseline="0" dirty="0" smtClean="0"/>
                        <a:t> </a:t>
                      </a:r>
                      <a:r>
                        <a:rPr lang="en-US" altLang="ja-JP" sz="1200" kern="100" dirty="0" smtClean="0"/>
                        <a:t>µs</a:t>
                      </a: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r>
              <a:tr h="305410">
                <a:tc>
                  <a:txBody>
                    <a:bodyPr/>
                    <a:lstStyle/>
                    <a:p>
                      <a:pPr algn="ctr">
                        <a:spcAft>
                          <a:spcPts val="0"/>
                        </a:spcAft>
                      </a:pPr>
                      <a:r>
                        <a:rPr lang="en-US" sz="1200" kern="100" dirty="0" smtClean="0"/>
                        <a:t>Iterations</a:t>
                      </a:r>
                      <a:endParaRPr lang="ja-JP" sz="1200" b="1" kern="100" dirty="0">
                        <a:latin typeface="Century"/>
                      </a:endParaRPr>
                    </a:p>
                  </a:txBody>
                  <a:tcPr marL="68580" marR="68580" marT="0" marB="0" anchor="ctr"/>
                </a:tc>
                <a:tc gridSpan="3">
                  <a:txBody>
                    <a:bodyPr/>
                    <a:lstStyle/>
                    <a:p>
                      <a:pPr algn="ctr">
                        <a:spcAft>
                          <a:spcPts val="0"/>
                        </a:spcAft>
                      </a:pPr>
                      <a:r>
                        <a:rPr lang="en-US" sz="1200" kern="100" dirty="0"/>
                        <a:t>1,500,000</a:t>
                      </a: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r>
            </a:tbl>
          </a:graphicData>
        </a:graphic>
      </p:graphicFrame>
      <p:graphicFrame>
        <p:nvGraphicFramePr>
          <p:cNvPr id="24" name="コンテンツ プレースホルダ 11"/>
          <p:cNvGraphicFramePr>
            <a:graphicFrameLocks/>
          </p:cNvGraphicFramePr>
          <p:nvPr>
            <p:extLst>
              <p:ext uri="{D42A27DB-BD31-4B8C-83A1-F6EECF244321}">
                <p14:modId xmlns:p14="http://schemas.microsoft.com/office/powerpoint/2010/main" val="2273796984"/>
              </p:ext>
            </p:extLst>
          </p:nvPr>
        </p:nvGraphicFramePr>
        <p:xfrm>
          <a:off x="4809140" y="4803345"/>
          <a:ext cx="4038600" cy="1527050"/>
        </p:xfrm>
        <a:graphic>
          <a:graphicData uri="http://schemas.openxmlformats.org/drawingml/2006/table">
            <a:tbl>
              <a:tblPr firstRow="1" bandRow="1">
                <a:tableStyleId>{073A0DAA-6AF3-43AB-8588-CEC1D06C72B9}</a:tableStyleId>
              </a:tblPr>
              <a:tblGrid>
                <a:gridCol w="1009650"/>
                <a:gridCol w="1009650"/>
                <a:gridCol w="1009650"/>
                <a:gridCol w="1009650"/>
              </a:tblGrid>
              <a:tr h="305410">
                <a:tc>
                  <a:txBody>
                    <a:bodyPr/>
                    <a:lstStyle/>
                    <a:p>
                      <a:pPr algn="ctr">
                        <a:spcAft>
                          <a:spcPts val="0"/>
                        </a:spcAft>
                      </a:pPr>
                      <a:endParaRPr lang="en-US" sz="1200" b="1" kern="100" dirty="0">
                        <a:latin typeface="Century"/>
                      </a:endParaRPr>
                    </a:p>
                  </a:txBody>
                  <a:tcPr marL="68580" marR="68580" marT="0" marB="0" anchor="ctr"/>
                </a:tc>
                <a:tc>
                  <a:txBody>
                    <a:bodyPr/>
                    <a:lstStyle/>
                    <a:p>
                      <a:pPr algn="ctr">
                        <a:spcAft>
                          <a:spcPts val="0"/>
                        </a:spcAft>
                      </a:pPr>
                      <a:r>
                        <a:rPr lang="en-US" sz="1200" kern="100" dirty="0"/>
                        <a:t>Case 3-1</a:t>
                      </a:r>
                      <a:endParaRPr lang="ja-JP" sz="1200" b="1" kern="100" dirty="0">
                        <a:latin typeface="Century"/>
                      </a:endParaRPr>
                    </a:p>
                  </a:txBody>
                  <a:tcPr marL="68580" marR="68580" marT="0" marB="0" anchor="ctr"/>
                </a:tc>
                <a:tc>
                  <a:txBody>
                    <a:bodyPr/>
                    <a:lstStyle/>
                    <a:p>
                      <a:pPr algn="ctr">
                        <a:spcAft>
                          <a:spcPts val="0"/>
                        </a:spcAft>
                      </a:pPr>
                      <a:r>
                        <a:rPr lang="en-US" sz="1200" kern="100" dirty="0"/>
                        <a:t>Case 3-2</a:t>
                      </a:r>
                      <a:endParaRPr lang="ja-JP" sz="1200" b="1" kern="100" dirty="0">
                        <a:latin typeface="Century"/>
                      </a:endParaRPr>
                    </a:p>
                  </a:txBody>
                  <a:tcPr marL="68580" marR="68580" marT="0" marB="0" anchor="ctr"/>
                </a:tc>
                <a:tc>
                  <a:txBody>
                    <a:bodyPr/>
                    <a:lstStyle/>
                    <a:p>
                      <a:pPr algn="ctr">
                        <a:spcAft>
                          <a:spcPts val="0"/>
                        </a:spcAft>
                      </a:pPr>
                      <a:r>
                        <a:rPr lang="en-US" sz="1200" kern="100" dirty="0"/>
                        <a:t>Case 3-3</a:t>
                      </a:r>
                      <a:endParaRPr lang="ja-JP" sz="1200" b="1" kern="100" dirty="0">
                        <a:latin typeface="Century"/>
                      </a:endParaRPr>
                    </a:p>
                  </a:txBody>
                  <a:tcPr marL="68580" marR="68580" marT="0" marB="0" anchor="ctr"/>
                </a:tc>
              </a:tr>
              <a:tr h="305410">
                <a:tc>
                  <a:txBody>
                    <a:bodyPr/>
                    <a:lstStyle/>
                    <a:p>
                      <a:pPr algn="ctr">
                        <a:spcAft>
                          <a:spcPts val="0"/>
                        </a:spcAft>
                      </a:pPr>
                      <a:r>
                        <a:rPr lang="ja-JP" altLang="en-US" sz="1200" kern="100" dirty="0" smtClean="0"/>
                        <a:t>容器長</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150 mm</a:t>
                      </a: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r>
              <a:tr h="305410">
                <a:tc>
                  <a:txBody>
                    <a:bodyPr/>
                    <a:lstStyle/>
                    <a:p>
                      <a:pPr algn="ctr">
                        <a:spcAft>
                          <a:spcPts val="0"/>
                        </a:spcAft>
                      </a:pPr>
                      <a:r>
                        <a:rPr lang="ja-JP" altLang="en-US" sz="1200" kern="100" dirty="0" smtClean="0"/>
                        <a:t>容器径</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100 mm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回転速度</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60 rpm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揺動速度</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0.5 Hz</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bl>
          </a:graphicData>
        </a:graphic>
      </p:graphicFrame>
      <p:sp>
        <p:nvSpPr>
          <p:cNvPr id="4" name="タイトル 3"/>
          <p:cNvSpPr>
            <a:spLocks noGrp="1"/>
          </p:cNvSpPr>
          <p:nvPr>
            <p:ph type="title"/>
          </p:nvPr>
        </p:nvSpPr>
        <p:spPr/>
        <p:txBody>
          <a:bodyPr/>
          <a:lstStyle/>
          <a:p>
            <a:r>
              <a:rPr kumimoji="1" lang="ja-JP" altLang="en-US" dirty="0" smtClean="0"/>
              <a:t>計算条件</a:t>
            </a:r>
            <a:r>
              <a:rPr kumimoji="1" lang="en-US" altLang="ja-JP" dirty="0" smtClean="0"/>
              <a:t>(Case 3)-</a:t>
            </a:r>
            <a:r>
              <a:rPr kumimoji="1" lang="ja-JP" altLang="en-US" dirty="0" smtClean="0"/>
              <a:t>密度差の比較</a:t>
            </a:r>
            <a:endParaRPr kumimoji="1" lang="ja-JP" altLang="en-US" dirty="0"/>
          </a:p>
        </p:txBody>
      </p:sp>
      <p:sp>
        <p:nvSpPr>
          <p:cNvPr id="3" name="スライド番号プレースホルダ 2"/>
          <p:cNvSpPr>
            <a:spLocks noGrp="1"/>
          </p:cNvSpPr>
          <p:nvPr>
            <p:ph type="sldNum" sz="quarter" idx="12"/>
          </p:nvPr>
        </p:nvSpPr>
        <p:spPr/>
        <p:txBody>
          <a:bodyPr/>
          <a:lstStyle/>
          <a:p>
            <a:fld id="{B82CCC60-E8CD-4174-8B1A-7DF615B22EEF}" type="slidenum">
              <a:rPr lang="en-US" smtClean="0"/>
              <a:pPr/>
              <a:t>11</a:t>
            </a:fld>
            <a:endParaRPr lang="en-US"/>
          </a:p>
        </p:txBody>
      </p:sp>
      <p:sp>
        <p:nvSpPr>
          <p:cNvPr id="7" name="テキスト プレースホルダ 6"/>
          <p:cNvSpPr>
            <a:spLocks noGrp="1"/>
          </p:cNvSpPr>
          <p:nvPr>
            <p:ph type="body" sz="quarter" idx="3"/>
          </p:nvPr>
        </p:nvSpPr>
        <p:spPr>
          <a:xfrm>
            <a:off x="4741174" y="1138426"/>
            <a:ext cx="4106566" cy="458114"/>
          </a:xfrm>
        </p:spPr>
        <p:txBody>
          <a:bodyPr/>
          <a:lstStyle/>
          <a:p>
            <a:r>
              <a:rPr kumimoji="1" lang="en-US" altLang="ja-JP" dirty="0" smtClean="0"/>
              <a:t>Case 3</a:t>
            </a:r>
            <a:endParaRPr kumimoji="1" lang="ja-JP" altLang="en-US" dirty="0"/>
          </a:p>
        </p:txBody>
      </p:sp>
      <p:sp>
        <p:nvSpPr>
          <p:cNvPr id="10" name="コンテンツ プレースホルダ 14"/>
          <p:cNvSpPr>
            <a:spLocks noGrp="1"/>
          </p:cNvSpPr>
          <p:nvPr>
            <p:ph sz="half" idx="1"/>
          </p:nvPr>
        </p:nvSpPr>
        <p:spPr>
          <a:xfrm>
            <a:off x="457200" y="1596540"/>
            <a:ext cx="4038600" cy="4529624"/>
          </a:xfrm>
        </p:spPr>
        <p:txBody>
          <a:bodyPr/>
          <a:lstStyle/>
          <a:p>
            <a:r>
              <a:rPr kumimoji="1" lang="ja-JP" altLang="en-US" dirty="0" smtClean="0"/>
              <a:t>右上の表に示した粒子を、右下の表に示した</a:t>
            </a:r>
            <a:r>
              <a:rPr kumimoji="1" lang="en-US" altLang="ja-JP" dirty="0" smtClean="0"/>
              <a:t>3</a:t>
            </a:r>
            <a:r>
              <a:rPr kumimoji="1" lang="ja-JP" altLang="en-US" dirty="0"/>
              <a:t>種類</a:t>
            </a:r>
            <a:r>
              <a:rPr kumimoji="1" lang="ja-JP" altLang="en-US" dirty="0" smtClean="0"/>
              <a:t>の容器に配置して混合を行う。</a:t>
            </a:r>
            <a:endParaRPr kumimoji="1" lang="en-US" altLang="ja-JP" dirty="0" smtClean="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784" y="3123590"/>
            <a:ext cx="4003432" cy="3002574"/>
          </a:xfrm>
          <a:prstGeom prst="rect">
            <a:avLst/>
          </a:prstGeom>
        </p:spPr>
      </p:pic>
      <p:cxnSp>
        <p:nvCxnSpPr>
          <p:cNvPr id="14" name="直線矢印コネクタ 13"/>
          <p:cNvCxnSpPr/>
          <p:nvPr/>
        </p:nvCxnSpPr>
        <p:spPr>
          <a:xfrm flipV="1">
            <a:off x="2378962" y="4803345"/>
            <a:ext cx="55168" cy="610820"/>
          </a:xfrm>
          <a:prstGeom prst="straightConnector1">
            <a:avLst/>
          </a:prstGeom>
          <a:ln w="63500">
            <a:solidFill>
              <a:schemeClr val="bg1"/>
            </a:solidFill>
            <a:tailEnd type="triangle"/>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1365195" y="5400832"/>
            <a:ext cx="2137870" cy="369332"/>
          </a:xfrm>
          <a:prstGeom prst="rect">
            <a:avLst/>
          </a:prstGeom>
          <a:noFill/>
        </p:spPr>
        <p:txBody>
          <a:bodyPr wrap="square" rtlCol="0">
            <a:spAutoFit/>
          </a:bodyPr>
          <a:lstStyle/>
          <a:p>
            <a:pPr algn="ctr"/>
            <a:r>
              <a:rPr kumimoji="1" lang="en-US" altLang="ja-JP" b="1" dirty="0" smtClean="0">
                <a:solidFill>
                  <a:schemeClr val="bg1"/>
                </a:solidFill>
              </a:rPr>
              <a:t>Different Density</a:t>
            </a:r>
            <a:endParaRPr kumimoji="1" lang="ja-JP" altLang="en-US" b="1" dirty="0">
              <a:solidFill>
                <a:schemeClr val="bg1"/>
              </a:solidFill>
            </a:endParaRPr>
          </a:p>
        </p:txBody>
      </p:sp>
      <p:cxnSp>
        <p:nvCxnSpPr>
          <p:cNvPr id="16" name="直線矢印コネクタ 15"/>
          <p:cNvCxnSpPr>
            <a:stCxn id="15" idx="0"/>
          </p:cNvCxnSpPr>
          <p:nvPr/>
        </p:nvCxnSpPr>
        <p:spPr>
          <a:xfrm flipV="1">
            <a:off x="2434130" y="4624878"/>
            <a:ext cx="594420" cy="775954"/>
          </a:xfrm>
          <a:prstGeom prst="straightConnector1">
            <a:avLst/>
          </a:prstGeom>
          <a:ln w="63500">
            <a:solidFill>
              <a:schemeClr val="bg1"/>
            </a:solidFill>
            <a:tailEnd type="triangle"/>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0639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ja-JP" altLang="en-US" dirty="0" smtClean="0"/>
              <a:t>結果・考察</a:t>
            </a:r>
            <a:r>
              <a:rPr kumimoji="1" lang="en-US" altLang="ja-JP" dirty="0" smtClean="0"/>
              <a:t>(Case 3)</a:t>
            </a:r>
            <a:endParaRPr kumimoji="1" lang="ja-JP" altLang="en-US" dirty="0"/>
          </a:p>
        </p:txBody>
      </p:sp>
      <p:sp>
        <p:nvSpPr>
          <p:cNvPr id="15" name="コンテンツ プレースホルダ 14"/>
          <p:cNvSpPr>
            <a:spLocks noGrp="1"/>
          </p:cNvSpPr>
          <p:nvPr>
            <p:ph sz="half" idx="1"/>
          </p:nvPr>
        </p:nvSpPr>
        <p:spPr/>
        <p:txBody>
          <a:bodyPr/>
          <a:lstStyle/>
          <a:p>
            <a:r>
              <a:rPr kumimoji="1" lang="en-US" altLang="ja-JP" dirty="0" smtClean="0"/>
              <a:t>2</a:t>
            </a:r>
            <a:r>
              <a:rPr kumimoji="1" lang="ja-JP" altLang="en-US" dirty="0" smtClean="0"/>
              <a:t>種類の粒子の密度差が大きいほど、混合が進展していない。</a:t>
            </a:r>
            <a:endParaRPr kumimoji="1" lang="en-US" altLang="ja-JP" dirty="0" smtClean="0"/>
          </a:p>
          <a:p>
            <a:endParaRPr kumimoji="1" lang="en-US" altLang="ja-JP" dirty="0" smtClean="0"/>
          </a:p>
          <a:p>
            <a:r>
              <a:rPr kumimoji="1" lang="en-US" altLang="ja-JP" dirty="0" smtClean="0"/>
              <a:t>Case 3-2</a:t>
            </a:r>
            <a:r>
              <a:rPr kumimoji="1" lang="ja-JP" altLang="en-US" dirty="0" smtClean="0"/>
              <a:t>では、</a:t>
            </a:r>
            <a:r>
              <a:rPr kumimoji="1" lang="en-US" altLang="ja-JP" dirty="0" smtClean="0"/>
              <a:t>Mixing Index</a:t>
            </a:r>
            <a:r>
              <a:rPr kumimoji="1" lang="ja-JP" altLang="en-US" dirty="0" smtClean="0"/>
              <a:t>の低下がみられることから、容器内で分離が発生していると予想される。</a:t>
            </a:r>
            <a:endParaRPr kumimoji="1" lang="en-US" altLang="ja-JP" dirty="0" smtClean="0"/>
          </a:p>
          <a:p>
            <a:endParaRPr kumimoji="1" lang="en-US" altLang="ja-JP" dirty="0" smtClean="0"/>
          </a:p>
          <a:p>
            <a:r>
              <a:rPr kumimoji="1" lang="en-US" altLang="ja-JP" dirty="0" smtClean="0"/>
              <a:t>Case 3-3</a:t>
            </a:r>
            <a:r>
              <a:rPr kumimoji="1" lang="ja-JP" altLang="en-US" dirty="0" smtClean="0"/>
              <a:t>では、</a:t>
            </a:r>
            <a:r>
              <a:rPr kumimoji="1" lang="en-US" altLang="ja-JP" dirty="0" smtClean="0"/>
              <a:t>Mixing Index</a:t>
            </a:r>
            <a:r>
              <a:rPr kumimoji="1" lang="ja-JP" altLang="en-US" dirty="0" smtClean="0"/>
              <a:t>が非常に低く、分離した状態で</a:t>
            </a:r>
            <a:r>
              <a:rPr kumimoji="1" lang="ja-JP" altLang="en-US" dirty="0"/>
              <a:t>安定</a:t>
            </a:r>
            <a:r>
              <a:rPr kumimoji="1" lang="ja-JP" altLang="en-US" dirty="0" smtClean="0"/>
              <a:t>していると考えられる。</a:t>
            </a:r>
            <a:endParaRPr kumimoji="1" lang="en-US" altLang="ja-JP" dirty="0" smtClean="0"/>
          </a:p>
        </p:txBody>
      </p:sp>
      <p:sp>
        <p:nvSpPr>
          <p:cNvPr id="5" name="スライド番号プレースホルダ 4"/>
          <p:cNvSpPr>
            <a:spLocks noGrp="1"/>
          </p:cNvSpPr>
          <p:nvPr>
            <p:ph type="sldNum" sz="quarter" idx="12"/>
          </p:nvPr>
        </p:nvSpPr>
        <p:spPr/>
        <p:txBody>
          <a:bodyPr/>
          <a:lstStyle/>
          <a:p>
            <a:fld id="{B82CCC60-E8CD-4174-8B1A-7DF615B22EEF}" type="slidenum">
              <a:rPr lang="en-US" smtClean="0"/>
              <a:pPr/>
              <a:t>12</a:t>
            </a:fld>
            <a:endParaRPr lang="en-US"/>
          </a:p>
        </p:txBody>
      </p:sp>
      <p:sp>
        <p:nvSpPr>
          <p:cNvPr id="18" name="テキスト プレースホルダ 17"/>
          <p:cNvSpPr>
            <a:spLocks noGrp="1"/>
          </p:cNvSpPr>
          <p:nvPr>
            <p:ph type="body" idx="13"/>
          </p:nvPr>
        </p:nvSpPr>
        <p:spPr/>
        <p:txBody>
          <a:bodyPr/>
          <a:lstStyle/>
          <a:p>
            <a:r>
              <a:rPr kumimoji="1" lang="en-US" altLang="ja-JP" dirty="0" smtClean="0"/>
              <a:t>Case 3</a:t>
            </a:r>
            <a:endParaRPr kumimoji="1" lang="ja-JP" altLang="en-US" dirty="0"/>
          </a:p>
        </p:txBody>
      </p:sp>
      <p:sp>
        <p:nvSpPr>
          <p:cNvPr id="17" name="テキスト プレースホルダ 16"/>
          <p:cNvSpPr>
            <a:spLocks noGrp="1"/>
          </p:cNvSpPr>
          <p:nvPr>
            <p:ph type="body" sz="quarter" idx="3"/>
          </p:nvPr>
        </p:nvSpPr>
        <p:spPr/>
        <p:txBody>
          <a:bodyPr/>
          <a:lstStyle/>
          <a:p>
            <a:r>
              <a:rPr kumimoji="1" lang="en-US" altLang="ja-JP" dirty="0" smtClean="0"/>
              <a:t>Lacey’s Mixing Index</a:t>
            </a:r>
            <a:endParaRPr kumimoji="1" lang="ja-JP" altLang="en-US" dirty="0"/>
          </a:p>
        </p:txBody>
      </p:sp>
      <p:graphicFrame>
        <p:nvGraphicFramePr>
          <p:cNvPr id="14" name="コンテンツ プレースホルダ 13"/>
          <p:cNvGraphicFramePr>
            <a:graphicFrameLocks noGrp="1"/>
          </p:cNvGraphicFramePr>
          <p:nvPr>
            <p:ph sz="half" idx="2"/>
          </p:nvPr>
        </p:nvGraphicFramePr>
        <p:xfrm>
          <a:off x="4648200" y="1597025"/>
          <a:ext cx="4038600" cy="4529138"/>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コンテンツ プレースホルダ 11"/>
          <p:cNvGraphicFramePr>
            <a:graphicFrameLocks/>
          </p:cNvGraphicFramePr>
          <p:nvPr>
            <p:extLst>
              <p:ext uri="{D42A27DB-BD31-4B8C-83A1-F6EECF244321}">
                <p14:modId xmlns:p14="http://schemas.microsoft.com/office/powerpoint/2010/main" val="1367647751"/>
              </p:ext>
            </p:extLst>
          </p:nvPr>
        </p:nvGraphicFramePr>
        <p:xfrm>
          <a:off x="4809140" y="1596540"/>
          <a:ext cx="4038600" cy="3054100"/>
        </p:xfrm>
        <a:graphic>
          <a:graphicData uri="http://schemas.openxmlformats.org/drawingml/2006/table">
            <a:tbl>
              <a:tblPr firstRow="1" bandRow="1">
                <a:tableStyleId>{073A0DAA-6AF3-43AB-8588-CEC1D06C72B9}</a:tableStyleId>
              </a:tblPr>
              <a:tblGrid>
                <a:gridCol w="1009650"/>
                <a:gridCol w="1009650"/>
                <a:gridCol w="1009650"/>
                <a:gridCol w="1009650"/>
              </a:tblGrid>
              <a:tr h="305410">
                <a:tc>
                  <a:txBody>
                    <a:bodyPr/>
                    <a:lstStyle/>
                    <a:p>
                      <a:pPr algn="ctr">
                        <a:spcAft>
                          <a:spcPts val="0"/>
                        </a:spcAft>
                      </a:pPr>
                      <a:endParaRPr lang="en-US" sz="1200" b="1" kern="100" dirty="0">
                        <a:latin typeface="Century"/>
                      </a:endParaRPr>
                    </a:p>
                  </a:txBody>
                  <a:tcPr marL="68580" marR="68580" marT="0" marB="0" anchor="ctr"/>
                </a:tc>
                <a:tc>
                  <a:txBody>
                    <a:bodyPr/>
                    <a:lstStyle/>
                    <a:p>
                      <a:pPr algn="ctr">
                        <a:spcAft>
                          <a:spcPts val="0"/>
                        </a:spcAft>
                      </a:pPr>
                      <a:r>
                        <a:rPr lang="en-US" sz="1200" kern="100" dirty="0"/>
                        <a:t>Case </a:t>
                      </a:r>
                      <a:r>
                        <a:rPr lang="en-US" sz="1200" kern="100" dirty="0" smtClean="0"/>
                        <a:t>4-1</a:t>
                      </a:r>
                      <a:endParaRPr lang="ja-JP" sz="1200" b="1" kern="100" dirty="0">
                        <a:latin typeface="Century"/>
                      </a:endParaRPr>
                    </a:p>
                  </a:txBody>
                  <a:tcPr marL="68580" marR="68580" marT="0" marB="0" anchor="ctr"/>
                </a:tc>
                <a:tc>
                  <a:txBody>
                    <a:bodyPr/>
                    <a:lstStyle/>
                    <a:p>
                      <a:pPr algn="ctr">
                        <a:spcAft>
                          <a:spcPts val="0"/>
                        </a:spcAft>
                      </a:pPr>
                      <a:r>
                        <a:rPr lang="en-US" sz="1200" kern="100" dirty="0"/>
                        <a:t>Case </a:t>
                      </a:r>
                      <a:r>
                        <a:rPr lang="en-US" sz="1200" kern="100" dirty="0" smtClean="0"/>
                        <a:t>4-2</a:t>
                      </a:r>
                      <a:endParaRPr lang="ja-JP" sz="1200" b="1" kern="100" dirty="0">
                        <a:latin typeface="Century"/>
                      </a:endParaRPr>
                    </a:p>
                  </a:txBody>
                  <a:tcPr marL="68580" marR="68580" marT="0" marB="0" anchor="ctr"/>
                </a:tc>
                <a:tc>
                  <a:txBody>
                    <a:bodyPr/>
                    <a:lstStyle/>
                    <a:p>
                      <a:pPr algn="ctr">
                        <a:spcAft>
                          <a:spcPts val="0"/>
                        </a:spcAft>
                      </a:pPr>
                      <a:r>
                        <a:rPr lang="en-US" sz="1200" kern="100" dirty="0"/>
                        <a:t>Case </a:t>
                      </a:r>
                      <a:r>
                        <a:rPr lang="en-US" sz="1200" kern="100" dirty="0" smtClean="0"/>
                        <a:t>4-3</a:t>
                      </a:r>
                      <a:endParaRPr lang="ja-JP" sz="1200" b="1" kern="100" dirty="0">
                        <a:latin typeface="Century"/>
                      </a:endParaRPr>
                    </a:p>
                  </a:txBody>
                  <a:tcPr marL="68580" marR="68580" marT="0" marB="0" anchor="ctr"/>
                </a:tc>
              </a:tr>
              <a:tr h="305410">
                <a:tc>
                  <a:txBody>
                    <a:bodyPr/>
                    <a:lstStyle/>
                    <a:p>
                      <a:pPr algn="ctr">
                        <a:spcAft>
                          <a:spcPts val="0"/>
                        </a:spcAft>
                      </a:pPr>
                      <a:r>
                        <a:rPr lang="ja-JP" altLang="en-US" sz="1200" kern="100" dirty="0" smtClean="0"/>
                        <a:t>反発係数</a:t>
                      </a:r>
                      <a:endParaRPr lang="ja-JP" sz="1200" b="1" kern="100" dirty="0">
                        <a:latin typeface="Century"/>
                      </a:endParaRPr>
                    </a:p>
                  </a:txBody>
                  <a:tcPr marL="68580" marR="68580" marT="0" marB="0" anchor="ctr"/>
                </a:tc>
                <a:tc gridSpan="3">
                  <a:txBody>
                    <a:bodyPr/>
                    <a:lstStyle/>
                    <a:p>
                      <a:pPr algn="ctr">
                        <a:spcAft>
                          <a:spcPts val="0"/>
                        </a:spcAft>
                      </a:pPr>
                      <a:r>
                        <a:rPr lang="en-US" sz="1200" kern="100" dirty="0"/>
                        <a:t>0.9</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摩擦係数</a:t>
                      </a:r>
                      <a:endParaRPr lang="ja-JP" sz="1200" b="1" kern="100" dirty="0">
                        <a:latin typeface="Century"/>
                      </a:endParaRPr>
                    </a:p>
                  </a:txBody>
                  <a:tcPr marL="68580" marR="68580" marT="0" marB="0" anchor="ctr"/>
                </a:tc>
                <a:tc gridSpan="3">
                  <a:txBody>
                    <a:bodyPr/>
                    <a:lstStyle/>
                    <a:p>
                      <a:pPr algn="ctr">
                        <a:spcAft>
                          <a:spcPts val="0"/>
                        </a:spcAft>
                      </a:pPr>
                      <a:r>
                        <a:rPr lang="en-US" sz="1200" kern="100" dirty="0"/>
                        <a:t>0.3</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弾性係数</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1,000 N/m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粒子密度</a:t>
                      </a:r>
                      <a:r>
                        <a:rPr lang="en-US" altLang="ja-JP" sz="1200" kern="100" dirty="0" smtClean="0"/>
                        <a:t>(</a:t>
                      </a:r>
                      <a:r>
                        <a:rPr lang="ja-JP" altLang="en-US" sz="1200" kern="100" dirty="0" smtClean="0"/>
                        <a:t>低</a:t>
                      </a:r>
                      <a:r>
                        <a:rPr lang="en-US" altLang="ja-JP" sz="1200" kern="100" dirty="0" smtClean="0"/>
                        <a:t>)</a:t>
                      </a:r>
                      <a:endParaRPr lang="ja-JP" sz="1200" b="1" kern="100" dirty="0">
                        <a:latin typeface="Century"/>
                      </a:endParaRPr>
                    </a:p>
                  </a:txBody>
                  <a:tcPr marL="68580" marR="68580" marT="0" marB="0" anchor="ctr">
                    <a:solidFill>
                      <a:srgbClr val="E1E97D"/>
                    </a:solidFill>
                  </a:tcPr>
                </a:tc>
                <a:tc gridSpan="3">
                  <a:txBody>
                    <a:bodyPr/>
                    <a:lstStyle/>
                    <a:p>
                      <a:pPr algn="ctr">
                        <a:spcAft>
                          <a:spcPts val="0"/>
                        </a:spcAft>
                      </a:pPr>
                      <a:r>
                        <a:rPr lang="en-US" sz="1200" kern="100" dirty="0" smtClean="0"/>
                        <a:t>1,250</a:t>
                      </a:r>
                      <a:r>
                        <a:rPr lang="en-US" altLang="ja-JP" sz="1200" kern="100" dirty="0" smtClean="0"/>
                        <a:t> kg/m</a:t>
                      </a:r>
                      <a:r>
                        <a:rPr lang="en-US" altLang="ja-JP" sz="1200" kern="100" baseline="30000" dirty="0" smtClean="0"/>
                        <a:t>3</a:t>
                      </a:r>
                      <a:endParaRPr lang="ja-JP" sz="1200" b="1" kern="100" dirty="0">
                        <a:latin typeface="Century"/>
                      </a:endParaRPr>
                    </a:p>
                  </a:txBody>
                  <a:tcPr marL="68580" marR="68580" marT="0" marB="0" anchor="ctr">
                    <a:solidFill>
                      <a:srgbClr val="E1E97D"/>
                    </a:solidFill>
                  </a:tcPr>
                </a:tc>
                <a:tc hMerge="1">
                  <a:txBody>
                    <a:bodyPr/>
                    <a:lstStyle/>
                    <a:p>
                      <a:pPr algn="ctr">
                        <a:spcAft>
                          <a:spcPts val="0"/>
                        </a:spcAft>
                      </a:pP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r>
              <a:tr h="3054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kern="100" dirty="0" smtClean="0"/>
                        <a:t>粒子密度</a:t>
                      </a:r>
                      <a:r>
                        <a:rPr lang="en-US" altLang="ja-JP" sz="1200" kern="100" dirty="0" smtClean="0"/>
                        <a:t>(</a:t>
                      </a:r>
                      <a:r>
                        <a:rPr lang="ja-JP" altLang="en-US" sz="1200" kern="100" dirty="0" smtClean="0"/>
                        <a:t>高</a:t>
                      </a:r>
                      <a:r>
                        <a:rPr lang="en-US" altLang="ja-JP" sz="1200" kern="100" dirty="0" smtClean="0"/>
                        <a:t>)</a:t>
                      </a:r>
                      <a:endParaRPr lang="ja-JP" altLang="ja-JP" sz="1200" b="1" kern="100" dirty="0" smtClean="0">
                        <a:latin typeface="Century"/>
                      </a:endParaRPr>
                    </a:p>
                  </a:txBody>
                  <a:tcPr marL="68580" marR="68580" marT="0" marB="0" anchor="ctr">
                    <a:solidFill>
                      <a:srgbClr val="E1E97D"/>
                    </a:solidFill>
                  </a:tcPr>
                </a:tc>
                <a:tc gridSpan="3">
                  <a:txBody>
                    <a:bodyPr/>
                    <a:lstStyle/>
                    <a:p>
                      <a:pPr algn="ctr">
                        <a:spcAft>
                          <a:spcPts val="0"/>
                        </a:spcAft>
                      </a:pPr>
                      <a:r>
                        <a:rPr lang="en-US" sz="1200" kern="100" dirty="0" smtClean="0"/>
                        <a:t>2,500</a:t>
                      </a:r>
                      <a:r>
                        <a:rPr lang="en-US" altLang="ja-JP" sz="1200" kern="100" dirty="0" smtClean="0"/>
                        <a:t> kg/m</a:t>
                      </a:r>
                      <a:r>
                        <a:rPr lang="en-US" altLang="ja-JP" sz="1200" kern="100" baseline="30000" dirty="0" smtClean="0"/>
                        <a:t>3</a:t>
                      </a:r>
                      <a:endParaRPr lang="ja-JP" sz="1200" b="1" kern="100" dirty="0">
                        <a:latin typeface="Century"/>
                      </a:endParaRPr>
                    </a:p>
                  </a:txBody>
                  <a:tcPr marL="68580" marR="68580" marT="0" marB="0" anchor="ctr">
                    <a:solidFill>
                      <a:srgbClr val="E1E97D"/>
                    </a:solidFill>
                  </a:tcPr>
                </a:tc>
                <a:tc hMerge="1">
                  <a:txBody>
                    <a:bodyPr/>
                    <a:lstStyle/>
                    <a:p>
                      <a:pPr algn="ctr">
                        <a:spcAft>
                          <a:spcPts val="0"/>
                        </a:spcAft>
                      </a:pP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r>
              <a:tr h="305410">
                <a:tc>
                  <a:txBody>
                    <a:bodyPr/>
                    <a:lstStyle/>
                    <a:p>
                      <a:pPr algn="ctr">
                        <a:spcAft>
                          <a:spcPts val="0"/>
                        </a:spcAft>
                      </a:pPr>
                      <a:r>
                        <a:rPr lang="ja-JP" altLang="en-US" sz="1200" kern="100" dirty="0" smtClean="0"/>
                        <a:t>粒子径</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 mm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粒子数</a:t>
                      </a:r>
                      <a:endParaRPr lang="ja-JP" sz="1200" b="1" kern="100" dirty="0">
                        <a:latin typeface="Century"/>
                      </a:endParaRPr>
                    </a:p>
                  </a:txBody>
                  <a:tcPr marL="68580" marR="68580" marT="0" marB="0" anchor="ctr"/>
                </a:tc>
                <a:tc gridSpan="3">
                  <a:txBody>
                    <a:bodyPr/>
                    <a:lstStyle/>
                    <a:p>
                      <a:pPr algn="ctr">
                        <a:spcAft>
                          <a:spcPts val="0"/>
                        </a:spcAft>
                      </a:pPr>
                      <a:r>
                        <a:rPr lang="en-US" sz="1200" kern="100" dirty="0"/>
                        <a:t>700,000</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en-US" sz="1200" kern="100" dirty="0"/>
                        <a:t>Time </a:t>
                      </a:r>
                      <a:r>
                        <a:rPr lang="en-US" sz="1200" kern="100" dirty="0" smtClean="0"/>
                        <a:t>Step</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8.0</a:t>
                      </a:r>
                      <a:r>
                        <a:rPr lang="en-US" altLang="ja-JP" sz="1200" kern="100" baseline="0" dirty="0" smtClean="0"/>
                        <a:t> </a:t>
                      </a:r>
                      <a:r>
                        <a:rPr lang="en-US" altLang="ja-JP" sz="1200" kern="100" dirty="0" smtClean="0"/>
                        <a:t>µs</a:t>
                      </a: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r>
              <a:tr h="305410">
                <a:tc>
                  <a:txBody>
                    <a:bodyPr/>
                    <a:lstStyle/>
                    <a:p>
                      <a:pPr algn="ctr">
                        <a:spcAft>
                          <a:spcPts val="0"/>
                        </a:spcAft>
                      </a:pPr>
                      <a:r>
                        <a:rPr lang="en-US" sz="1200" kern="100" dirty="0" smtClean="0"/>
                        <a:t>Iterations</a:t>
                      </a:r>
                      <a:endParaRPr lang="ja-JP" sz="1200" b="1" kern="100" dirty="0">
                        <a:latin typeface="Century"/>
                      </a:endParaRPr>
                    </a:p>
                  </a:txBody>
                  <a:tcPr marL="68580" marR="68580" marT="0" marB="0" anchor="ctr"/>
                </a:tc>
                <a:tc gridSpan="3">
                  <a:txBody>
                    <a:bodyPr/>
                    <a:lstStyle/>
                    <a:p>
                      <a:pPr algn="ctr">
                        <a:spcAft>
                          <a:spcPts val="0"/>
                        </a:spcAft>
                      </a:pPr>
                      <a:r>
                        <a:rPr lang="en-US" sz="1200" kern="100" dirty="0"/>
                        <a:t>1,500,000</a:t>
                      </a: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r>
            </a:tbl>
          </a:graphicData>
        </a:graphic>
      </p:graphicFrame>
      <p:graphicFrame>
        <p:nvGraphicFramePr>
          <p:cNvPr id="29" name="コンテンツ プレースホルダ 11"/>
          <p:cNvGraphicFramePr>
            <a:graphicFrameLocks/>
          </p:cNvGraphicFramePr>
          <p:nvPr>
            <p:extLst>
              <p:ext uri="{D42A27DB-BD31-4B8C-83A1-F6EECF244321}">
                <p14:modId xmlns:p14="http://schemas.microsoft.com/office/powerpoint/2010/main" val="1749066781"/>
              </p:ext>
            </p:extLst>
          </p:nvPr>
        </p:nvGraphicFramePr>
        <p:xfrm>
          <a:off x="4809140" y="4803345"/>
          <a:ext cx="4038600" cy="1527050"/>
        </p:xfrm>
        <a:graphic>
          <a:graphicData uri="http://schemas.openxmlformats.org/drawingml/2006/table">
            <a:tbl>
              <a:tblPr firstRow="1" bandRow="1">
                <a:tableStyleId>{073A0DAA-6AF3-43AB-8588-CEC1D06C72B9}</a:tableStyleId>
              </a:tblPr>
              <a:tblGrid>
                <a:gridCol w="1009650"/>
                <a:gridCol w="1009650"/>
                <a:gridCol w="1009650"/>
                <a:gridCol w="1009650"/>
              </a:tblGrid>
              <a:tr h="305410">
                <a:tc>
                  <a:txBody>
                    <a:bodyPr/>
                    <a:lstStyle/>
                    <a:p>
                      <a:pPr algn="ctr">
                        <a:spcAft>
                          <a:spcPts val="0"/>
                        </a:spcAft>
                      </a:pPr>
                      <a:endParaRPr lang="en-US" sz="1200" b="1" kern="100" dirty="0">
                        <a:latin typeface="Century"/>
                      </a:endParaRPr>
                    </a:p>
                  </a:txBody>
                  <a:tcPr marL="68580" marR="68580" marT="0" marB="0" anchor="ctr"/>
                </a:tc>
                <a:tc>
                  <a:txBody>
                    <a:bodyPr/>
                    <a:lstStyle/>
                    <a:p>
                      <a:pPr algn="ctr">
                        <a:spcAft>
                          <a:spcPts val="0"/>
                        </a:spcAft>
                      </a:pPr>
                      <a:r>
                        <a:rPr lang="en-US" sz="1200" kern="100" dirty="0"/>
                        <a:t>Case </a:t>
                      </a:r>
                      <a:r>
                        <a:rPr lang="en-US" sz="1200" kern="100" dirty="0" smtClean="0"/>
                        <a:t>4-1</a:t>
                      </a:r>
                      <a:endParaRPr lang="ja-JP" sz="1200" b="1" kern="100" dirty="0">
                        <a:latin typeface="Century"/>
                      </a:endParaRPr>
                    </a:p>
                  </a:txBody>
                  <a:tcPr marL="68580" marR="68580" marT="0" marB="0" anchor="ctr"/>
                </a:tc>
                <a:tc>
                  <a:txBody>
                    <a:bodyPr/>
                    <a:lstStyle/>
                    <a:p>
                      <a:pPr algn="ctr">
                        <a:spcAft>
                          <a:spcPts val="0"/>
                        </a:spcAft>
                      </a:pPr>
                      <a:r>
                        <a:rPr lang="en-US" sz="1200" kern="100" dirty="0"/>
                        <a:t>Case </a:t>
                      </a:r>
                      <a:r>
                        <a:rPr lang="en-US" sz="1200" kern="100" dirty="0" smtClean="0"/>
                        <a:t>4-2</a:t>
                      </a:r>
                      <a:endParaRPr lang="ja-JP" sz="1200" b="1" kern="100" dirty="0">
                        <a:latin typeface="Century"/>
                      </a:endParaRPr>
                    </a:p>
                  </a:txBody>
                  <a:tcPr marL="68580" marR="68580" marT="0" marB="0" anchor="ctr"/>
                </a:tc>
                <a:tc>
                  <a:txBody>
                    <a:bodyPr/>
                    <a:lstStyle/>
                    <a:p>
                      <a:pPr algn="ctr">
                        <a:spcAft>
                          <a:spcPts val="0"/>
                        </a:spcAft>
                      </a:pPr>
                      <a:r>
                        <a:rPr lang="en-US" sz="1200" kern="100" dirty="0"/>
                        <a:t>Case </a:t>
                      </a:r>
                      <a:r>
                        <a:rPr lang="en-US" sz="1200" kern="100" dirty="0" smtClean="0"/>
                        <a:t>4-3</a:t>
                      </a:r>
                      <a:endParaRPr lang="ja-JP" sz="1200" b="1" kern="100" dirty="0">
                        <a:latin typeface="Century"/>
                      </a:endParaRPr>
                    </a:p>
                  </a:txBody>
                  <a:tcPr marL="68580" marR="68580" marT="0" marB="0" anchor="ctr"/>
                </a:tc>
              </a:tr>
              <a:tr h="305410">
                <a:tc>
                  <a:txBody>
                    <a:bodyPr/>
                    <a:lstStyle/>
                    <a:p>
                      <a:pPr algn="ctr">
                        <a:spcAft>
                          <a:spcPts val="0"/>
                        </a:spcAft>
                      </a:pPr>
                      <a:r>
                        <a:rPr lang="ja-JP" altLang="en-US" sz="1200" kern="100" dirty="0" smtClean="0"/>
                        <a:t>容器長</a:t>
                      </a:r>
                      <a:endParaRPr lang="ja-JP" sz="1200" b="1" kern="100" dirty="0">
                        <a:latin typeface="Century"/>
                      </a:endParaRPr>
                    </a:p>
                  </a:txBody>
                  <a:tcPr marL="68580" marR="68580" marT="0" marB="0" anchor="ctr">
                    <a:solidFill>
                      <a:srgbClr val="FFFF00"/>
                    </a:solidFill>
                  </a:tcPr>
                </a:tc>
                <a:tc>
                  <a:txBody>
                    <a:bodyPr/>
                    <a:lstStyle/>
                    <a:p>
                      <a:pPr algn="ctr">
                        <a:spcAft>
                          <a:spcPts val="0"/>
                        </a:spcAft>
                      </a:pPr>
                      <a:r>
                        <a:rPr lang="en-US" sz="1200" kern="100" dirty="0" smtClean="0"/>
                        <a:t>100 mm</a:t>
                      </a:r>
                      <a:endParaRPr lang="ja-JP" sz="1200" b="1" kern="100" dirty="0">
                        <a:latin typeface="Century"/>
                      </a:endParaRPr>
                    </a:p>
                  </a:txBody>
                  <a:tcPr marL="68580" marR="68580" marT="0" marB="0" anchor="ctr">
                    <a:solidFill>
                      <a:srgbClr val="FFFF00"/>
                    </a:solidFill>
                  </a:tcPr>
                </a:tc>
                <a:tc>
                  <a:txBody>
                    <a:bodyPr/>
                    <a:lstStyle/>
                    <a:p>
                      <a:pPr algn="ctr">
                        <a:spcAft>
                          <a:spcPts val="0"/>
                        </a:spcAft>
                      </a:pPr>
                      <a:r>
                        <a:rPr lang="en-US" sz="1200" kern="100" dirty="0" smtClean="0"/>
                        <a:t>150 mm</a:t>
                      </a:r>
                      <a:endParaRPr lang="ja-JP" sz="1200" b="1" kern="100" dirty="0">
                        <a:latin typeface="Century"/>
                      </a:endParaRPr>
                    </a:p>
                  </a:txBody>
                  <a:tcPr marL="68580" marR="68580" marT="0" marB="0" anchor="ctr">
                    <a:solidFill>
                      <a:srgbClr val="FFFF00"/>
                    </a:solidFill>
                  </a:tcPr>
                </a:tc>
                <a:tc>
                  <a:txBody>
                    <a:bodyPr/>
                    <a:lstStyle/>
                    <a:p>
                      <a:pPr algn="ctr">
                        <a:spcAft>
                          <a:spcPts val="0"/>
                        </a:spcAft>
                      </a:pPr>
                      <a:r>
                        <a:rPr lang="en-US" sz="1200" kern="100" dirty="0" smtClean="0"/>
                        <a:t>200 mm</a:t>
                      </a:r>
                      <a:endParaRPr lang="ja-JP" sz="1200" b="1" kern="100" dirty="0">
                        <a:latin typeface="Century"/>
                      </a:endParaRPr>
                    </a:p>
                  </a:txBody>
                  <a:tcPr marL="68580" marR="68580" marT="0" marB="0" anchor="ctr">
                    <a:solidFill>
                      <a:srgbClr val="FFFF00"/>
                    </a:solidFill>
                  </a:tcPr>
                </a:tc>
              </a:tr>
              <a:tr h="305410">
                <a:tc>
                  <a:txBody>
                    <a:bodyPr/>
                    <a:lstStyle/>
                    <a:p>
                      <a:pPr algn="ctr">
                        <a:spcAft>
                          <a:spcPts val="0"/>
                        </a:spcAft>
                      </a:pPr>
                      <a:r>
                        <a:rPr lang="ja-JP" altLang="en-US" sz="1200" kern="100" dirty="0" smtClean="0"/>
                        <a:t>容器径</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100 mm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回転速度</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60 rpm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揺動速度</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0.5 Hz</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bl>
          </a:graphicData>
        </a:graphic>
      </p:graphicFrame>
      <p:sp>
        <p:nvSpPr>
          <p:cNvPr id="4" name="タイトル 3"/>
          <p:cNvSpPr>
            <a:spLocks noGrp="1"/>
          </p:cNvSpPr>
          <p:nvPr>
            <p:ph type="title"/>
          </p:nvPr>
        </p:nvSpPr>
        <p:spPr>
          <a:xfrm>
            <a:off x="457200" y="222195"/>
            <a:ext cx="8390540" cy="584623"/>
          </a:xfrm>
        </p:spPr>
        <p:txBody>
          <a:bodyPr/>
          <a:lstStyle/>
          <a:p>
            <a:r>
              <a:rPr kumimoji="1" lang="ja-JP" altLang="en-US" dirty="0" smtClean="0"/>
              <a:t>　　　　計算条件</a:t>
            </a:r>
            <a:r>
              <a:rPr kumimoji="1" lang="en-US" altLang="ja-JP" dirty="0" smtClean="0"/>
              <a:t>(Case 4)-</a:t>
            </a:r>
            <a:r>
              <a:rPr kumimoji="1" lang="ja-JP" altLang="en-US" sz="2800" dirty="0" smtClean="0"/>
              <a:t>容器長の比較</a:t>
            </a:r>
            <a:r>
              <a:rPr kumimoji="1" lang="en-US" altLang="ja-JP" sz="2800" dirty="0" smtClean="0"/>
              <a:t>(</a:t>
            </a:r>
            <a:r>
              <a:rPr kumimoji="1" lang="ja-JP" altLang="en-US" sz="2800" dirty="0" smtClean="0"/>
              <a:t>密度差あり</a:t>
            </a:r>
            <a:r>
              <a:rPr kumimoji="1" lang="en-US" altLang="ja-JP" sz="2800" dirty="0" smtClean="0"/>
              <a:t>)</a:t>
            </a:r>
            <a:endParaRPr kumimoji="1" lang="ja-JP" altLang="en-US" sz="2800" dirty="0"/>
          </a:p>
        </p:txBody>
      </p:sp>
      <p:sp>
        <p:nvSpPr>
          <p:cNvPr id="3" name="スライド番号プレースホルダ 2"/>
          <p:cNvSpPr>
            <a:spLocks noGrp="1"/>
          </p:cNvSpPr>
          <p:nvPr>
            <p:ph type="sldNum" sz="quarter" idx="12"/>
          </p:nvPr>
        </p:nvSpPr>
        <p:spPr/>
        <p:txBody>
          <a:bodyPr/>
          <a:lstStyle/>
          <a:p>
            <a:fld id="{B82CCC60-E8CD-4174-8B1A-7DF615B22EEF}" type="slidenum">
              <a:rPr lang="en-US" smtClean="0"/>
              <a:pPr/>
              <a:t>13</a:t>
            </a:fld>
            <a:endParaRPr lang="en-US"/>
          </a:p>
        </p:txBody>
      </p:sp>
      <p:sp>
        <p:nvSpPr>
          <p:cNvPr id="7" name="テキスト プレースホルダ 6"/>
          <p:cNvSpPr>
            <a:spLocks noGrp="1"/>
          </p:cNvSpPr>
          <p:nvPr>
            <p:ph type="body" sz="quarter" idx="3"/>
          </p:nvPr>
        </p:nvSpPr>
        <p:spPr>
          <a:xfrm>
            <a:off x="4741174" y="1138426"/>
            <a:ext cx="4106566" cy="458114"/>
          </a:xfrm>
        </p:spPr>
        <p:txBody>
          <a:bodyPr/>
          <a:lstStyle/>
          <a:p>
            <a:r>
              <a:rPr kumimoji="1" lang="en-US" altLang="ja-JP" dirty="0" smtClean="0"/>
              <a:t>Case </a:t>
            </a:r>
            <a:r>
              <a:rPr kumimoji="1" lang="en-US" altLang="ja-JP" dirty="0"/>
              <a:t>4</a:t>
            </a:r>
            <a:endParaRPr kumimoji="1" lang="ja-JP" altLang="en-US" dirty="0"/>
          </a:p>
        </p:txBody>
      </p:sp>
      <p:sp>
        <p:nvSpPr>
          <p:cNvPr id="10" name="コンテンツ プレースホルダ 14"/>
          <p:cNvSpPr>
            <a:spLocks noGrp="1"/>
          </p:cNvSpPr>
          <p:nvPr>
            <p:ph sz="half" idx="1"/>
          </p:nvPr>
        </p:nvSpPr>
        <p:spPr>
          <a:xfrm>
            <a:off x="457200" y="1596540"/>
            <a:ext cx="4038600" cy="4529624"/>
          </a:xfrm>
        </p:spPr>
        <p:txBody>
          <a:bodyPr/>
          <a:lstStyle/>
          <a:p>
            <a:r>
              <a:rPr kumimoji="1" lang="ja-JP" altLang="en-US" dirty="0" smtClean="0"/>
              <a:t>右上の表に示した粒子を、右下の表に示した</a:t>
            </a:r>
            <a:r>
              <a:rPr kumimoji="1" lang="en-US" altLang="ja-JP" dirty="0" smtClean="0"/>
              <a:t>3</a:t>
            </a:r>
            <a:r>
              <a:rPr kumimoji="1" lang="ja-JP" altLang="en-US" dirty="0"/>
              <a:t>種類</a:t>
            </a:r>
            <a:r>
              <a:rPr kumimoji="1" lang="ja-JP" altLang="en-US" dirty="0" smtClean="0"/>
              <a:t>の容器に配置して混合を行う。</a:t>
            </a:r>
            <a:endParaRPr kumimoji="1" lang="en-US" altLang="ja-JP" dirty="0" smtClean="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784" y="3123590"/>
            <a:ext cx="4003432" cy="3002574"/>
          </a:xfrm>
          <a:prstGeom prst="rect">
            <a:avLst/>
          </a:prstGeom>
        </p:spPr>
      </p:pic>
      <p:cxnSp>
        <p:nvCxnSpPr>
          <p:cNvPr id="14" name="直線矢印コネクタ 13"/>
          <p:cNvCxnSpPr>
            <a:stCxn id="15" idx="2"/>
          </p:cNvCxnSpPr>
          <p:nvPr/>
        </p:nvCxnSpPr>
        <p:spPr>
          <a:xfrm>
            <a:off x="2892245" y="3951037"/>
            <a:ext cx="305410" cy="661409"/>
          </a:xfrm>
          <a:prstGeom prst="straightConnector1">
            <a:avLst/>
          </a:prstGeom>
          <a:ln w="63500">
            <a:solidFill>
              <a:schemeClr val="bg1"/>
            </a:solidFill>
            <a:tailEnd type="triangle"/>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1823310" y="3581705"/>
            <a:ext cx="2137870" cy="369332"/>
          </a:xfrm>
          <a:prstGeom prst="rect">
            <a:avLst/>
          </a:prstGeom>
          <a:noFill/>
        </p:spPr>
        <p:txBody>
          <a:bodyPr wrap="square" rtlCol="0">
            <a:spAutoFit/>
          </a:bodyPr>
          <a:lstStyle/>
          <a:p>
            <a:pPr algn="ctr"/>
            <a:r>
              <a:rPr kumimoji="1" lang="en-US" altLang="ja-JP" b="1" dirty="0" smtClean="0">
                <a:solidFill>
                  <a:schemeClr val="bg1"/>
                </a:solidFill>
              </a:rPr>
              <a:t>Different Density</a:t>
            </a:r>
            <a:endParaRPr kumimoji="1" lang="ja-JP" altLang="en-US" b="1" dirty="0">
              <a:solidFill>
                <a:schemeClr val="bg1"/>
              </a:solidFill>
            </a:endParaRPr>
          </a:p>
        </p:txBody>
      </p:sp>
      <p:cxnSp>
        <p:nvCxnSpPr>
          <p:cNvPr id="16" name="直線矢印コネクタ 15"/>
          <p:cNvCxnSpPr>
            <a:stCxn id="15" idx="2"/>
          </p:cNvCxnSpPr>
          <p:nvPr/>
        </p:nvCxnSpPr>
        <p:spPr>
          <a:xfrm flipH="1">
            <a:off x="2281425" y="3951037"/>
            <a:ext cx="610820" cy="789722"/>
          </a:xfrm>
          <a:prstGeom prst="straightConnector1">
            <a:avLst/>
          </a:prstGeom>
          <a:ln w="63500">
            <a:solidFill>
              <a:schemeClr val="bg1"/>
            </a:solidFill>
            <a:tailEnd type="triangle"/>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5" name="グループ化 24"/>
          <p:cNvGrpSpPr/>
          <p:nvPr/>
        </p:nvGrpSpPr>
        <p:grpSpPr>
          <a:xfrm rot="515446">
            <a:off x="1684902" y="5347466"/>
            <a:ext cx="1944001" cy="381762"/>
            <a:chOff x="2281425" y="1138425"/>
            <a:chExt cx="1944001" cy="381762"/>
          </a:xfrm>
        </p:grpSpPr>
        <p:cxnSp>
          <p:nvCxnSpPr>
            <p:cNvPr id="26" name="直線矢印コネクタ 25"/>
            <p:cNvCxnSpPr/>
            <p:nvPr/>
          </p:nvCxnSpPr>
          <p:spPr>
            <a:xfrm>
              <a:off x="2281425" y="1138426"/>
              <a:ext cx="1944000" cy="0"/>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2281425" y="1138425"/>
              <a:ext cx="1944001" cy="381762"/>
            </a:xfrm>
            <a:prstGeom prst="rect">
              <a:avLst/>
            </a:prstGeom>
            <a:noFill/>
          </p:spPr>
          <p:txBody>
            <a:bodyPr wrap="square" rtlCol="0">
              <a:spAutoFit/>
            </a:bodyPr>
            <a:lstStyle/>
            <a:p>
              <a:pPr algn="ctr"/>
              <a:r>
                <a:rPr kumimoji="1" lang="en-US" altLang="ja-JP" b="1" dirty="0" smtClean="0">
                  <a:solidFill>
                    <a:schemeClr val="bg1"/>
                  </a:solidFill>
                </a:rPr>
                <a:t>Length</a:t>
              </a:r>
              <a:endParaRPr kumimoji="1" lang="ja-JP" altLang="en-US" b="1" dirty="0">
                <a:solidFill>
                  <a:schemeClr val="bg1"/>
                </a:solidFill>
              </a:endParaRPr>
            </a:p>
          </p:txBody>
        </p:sp>
      </p:grpSp>
    </p:spTree>
    <p:extLst>
      <p:ext uri="{BB962C8B-B14F-4D97-AF65-F5344CB8AC3E}">
        <p14:creationId xmlns:p14="http://schemas.microsoft.com/office/powerpoint/2010/main" val="40544900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ja-JP" altLang="en-US" dirty="0" smtClean="0"/>
              <a:t>結果・考察</a:t>
            </a:r>
            <a:r>
              <a:rPr kumimoji="1" lang="en-US" altLang="ja-JP" dirty="0" smtClean="0"/>
              <a:t>(Case 4)</a:t>
            </a:r>
            <a:endParaRPr kumimoji="1" lang="ja-JP" altLang="en-US" dirty="0"/>
          </a:p>
        </p:txBody>
      </p:sp>
      <p:sp>
        <p:nvSpPr>
          <p:cNvPr id="15" name="コンテンツ プレースホルダ 14"/>
          <p:cNvSpPr>
            <a:spLocks noGrp="1"/>
          </p:cNvSpPr>
          <p:nvPr>
            <p:ph sz="half" idx="1"/>
          </p:nvPr>
        </p:nvSpPr>
        <p:spPr/>
        <p:txBody>
          <a:bodyPr/>
          <a:lstStyle/>
          <a:p>
            <a:r>
              <a:rPr kumimoji="1" lang="en-US" altLang="ja-JP" dirty="0" smtClean="0"/>
              <a:t>10</a:t>
            </a:r>
            <a:r>
              <a:rPr kumimoji="1" lang="ja-JP" altLang="en-US" dirty="0" smtClean="0"/>
              <a:t>秒経過時に</a:t>
            </a:r>
            <a:r>
              <a:rPr kumimoji="1" lang="en-US" altLang="ja-JP" dirty="0" smtClean="0"/>
              <a:t>Mixing Index</a:t>
            </a:r>
            <a:r>
              <a:rPr kumimoji="1" lang="ja-JP" altLang="en-US" dirty="0" smtClean="0"/>
              <a:t>の逆転が発生しているが、それまでは</a:t>
            </a:r>
            <a:r>
              <a:rPr kumimoji="1" lang="en-US" altLang="ja-JP" dirty="0" smtClean="0"/>
              <a:t>Case 1(</a:t>
            </a:r>
            <a:r>
              <a:rPr kumimoji="1" lang="ja-JP" altLang="en-US" dirty="0" smtClean="0"/>
              <a:t>容器長の比較</a:t>
            </a:r>
            <a:r>
              <a:rPr kumimoji="1" lang="en-US" altLang="ja-JP" dirty="0" smtClean="0"/>
              <a:t>)</a:t>
            </a:r>
            <a:r>
              <a:rPr kumimoji="1" lang="ja-JP" altLang="en-US" dirty="0" smtClean="0"/>
              <a:t>の結果と同様の順番になっている。</a:t>
            </a:r>
            <a:endParaRPr kumimoji="1" lang="en-US" altLang="ja-JP" dirty="0" smtClean="0"/>
          </a:p>
          <a:p>
            <a:endParaRPr kumimoji="1" lang="en-US" altLang="ja-JP" dirty="0"/>
          </a:p>
          <a:p>
            <a:r>
              <a:rPr kumimoji="1" lang="en-US" altLang="ja-JP" dirty="0" smtClean="0"/>
              <a:t>100 mm</a:t>
            </a:r>
            <a:r>
              <a:rPr kumimoji="1" lang="ja-JP" altLang="en-US" dirty="0" smtClean="0"/>
              <a:t>のケースでは、混合の進展が遅い分、分離も比較的ゆるやかに進行していると考えられる。</a:t>
            </a:r>
            <a:endParaRPr kumimoji="1" lang="ja-JP" altLang="en-US" dirty="0"/>
          </a:p>
        </p:txBody>
      </p:sp>
      <p:sp>
        <p:nvSpPr>
          <p:cNvPr id="5" name="スライド番号プレースホルダ 4"/>
          <p:cNvSpPr>
            <a:spLocks noGrp="1"/>
          </p:cNvSpPr>
          <p:nvPr>
            <p:ph type="sldNum" sz="quarter" idx="12"/>
          </p:nvPr>
        </p:nvSpPr>
        <p:spPr/>
        <p:txBody>
          <a:bodyPr/>
          <a:lstStyle/>
          <a:p>
            <a:fld id="{B82CCC60-E8CD-4174-8B1A-7DF615B22EEF}" type="slidenum">
              <a:rPr lang="en-US" smtClean="0"/>
              <a:pPr/>
              <a:t>14</a:t>
            </a:fld>
            <a:endParaRPr lang="en-US"/>
          </a:p>
        </p:txBody>
      </p:sp>
      <p:sp>
        <p:nvSpPr>
          <p:cNvPr id="18" name="テキスト プレースホルダ 17"/>
          <p:cNvSpPr>
            <a:spLocks noGrp="1"/>
          </p:cNvSpPr>
          <p:nvPr>
            <p:ph type="body" idx="13"/>
          </p:nvPr>
        </p:nvSpPr>
        <p:spPr/>
        <p:txBody>
          <a:bodyPr/>
          <a:lstStyle/>
          <a:p>
            <a:r>
              <a:rPr kumimoji="1" lang="en-US" altLang="ja-JP" dirty="0" smtClean="0"/>
              <a:t>Case 4</a:t>
            </a:r>
            <a:endParaRPr kumimoji="1" lang="ja-JP" altLang="en-US" dirty="0"/>
          </a:p>
        </p:txBody>
      </p:sp>
      <p:sp>
        <p:nvSpPr>
          <p:cNvPr id="17" name="テキスト プレースホルダ 16"/>
          <p:cNvSpPr>
            <a:spLocks noGrp="1"/>
          </p:cNvSpPr>
          <p:nvPr>
            <p:ph type="body" sz="quarter" idx="3"/>
          </p:nvPr>
        </p:nvSpPr>
        <p:spPr/>
        <p:txBody>
          <a:bodyPr/>
          <a:lstStyle/>
          <a:p>
            <a:r>
              <a:rPr kumimoji="1" lang="en-US" altLang="ja-JP" dirty="0" smtClean="0"/>
              <a:t>Lacey’s Mixing Index</a:t>
            </a:r>
            <a:endParaRPr kumimoji="1" lang="ja-JP" altLang="en-US" dirty="0"/>
          </a:p>
        </p:txBody>
      </p:sp>
      <p:graphicFrame>
        <p:nvGraphicFramePr>
          <p:cNvPr id="9" name="コンテンツ プレースホルダー 8"/>
          <p:cNvGraphicFramePr>
            <a:graphicFrameLocks noGrp="1"/>
          </p:cNvGraphicFramePr>
          <p:nvPr>
            <p:ph sz="half" idx="2"/>
            <p:extLst>
              <p:ext uri="{D42A27DB-BD31-4B8C-83A1-F6EECF244321}">
                <p14:modId xmlns:p14="http://schemas.microsoft.com/office/powerpoint/2010/main" val="1607587351"/>
              </p:ext>
            </p:extLst>
          </p:nvPr>
        </p:nvGraphicFramePr>
        <p:xfrm>
          <a:off x="4648200" y="1597026"/>
          <a:ext cx="4038600" cy="4529138"/>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コンテンツ プレースホルダ 11"/>
          <p:cNvGraphicFramePr>
            <a:graphicFrameLocks noGrp="1"/>
          </p:cNvGraphicFramePr>
          <p:nvPr>
            <p:ph sz="half" idx="1"/>
            <p:extLst>
              <p:ext uri="{D42A27DB-BD31-4B8C-83A1-F6EECF244321}">
                <p14:modId xmlns:p14="http://schemas.microsoft.com/office/powerpoint/2010/main" val="2236354279"/>
              </p:ext>
            </p:extLst>
          </p:nvPr>
        </p:nvGraphicFramePr>
        <p:xfrm>
          <a:off x="4809140" y="1597025"/>
          <a:ext cx="4038696" cy="3054100"/>
        </p:xfrm>
        <a:graphic>
          <a:graphicData uri="http://schemas.openxmlformats.org/drawingml/2006/table">
            <a:tbl>
              <a:tblPr firstRow="1" bandRow="1">
                <a:tableStyleId>{073A0DAA-6AF3-43AB-8588-CEC1D06C72B9}</a:tableStyleId>
              </a:tblPr>
              <a:tblGrid>
                <a:gridCol w="1011600"/>
                <a:gridCol w="748632"/>
                <a:gridCol w="748632"/>
                <a:gridCol w="748632"/>
                <a:gridCol w="781200"/>
              </a:tblGrid>
              <a:tr h="305410">
                <a:tc>
                  <a:txBody>
                    <a:bodyPr/>
                    <a:lstStyle/>
                    <a:p>
                      <a:pPr algn="ctr">
                        <a:spcAft>
                          <a:spcPts val="0"/>
                        </a:spcAft>
                      </a:pPr>
                      <a:endParaRPr lang="en-US" sz="1200" b="1" kern="100" dirty="0">
                        <a:latin typeface="Century"/>
                      </a:endParaRPr>
                    </a:p>
                  </a:txBody>
                  <a:tcPr marL="68580" marR="68580" marT="0" marB="0" anchor="ctr"/>
                </a:tc>
                <a:tc>
                  <a:txBody>
                    <a:bodyPr/>
                    <a:lstStyle/>
                    <a:p>
                      <a:pPr algn="ctr">
                        <a:spcAft>
                          <a:spcPts val="0"/>
                        </a:spcAft>
                      </a:pPr>
                      <a:r>
                        <a:rPr lang="en-US" sz="1200" kern="100" dirty="0"/>
                        <a:t>Case </a:t>
                      </a:r>
                      <a:r>
                        <a:rPr lang="en-US" sz="1200" kern="100" dirty="0" smtClean="0"/>
                        <a:t>5-1</a:t>
                      </a:r>
                      <a:endParaRPr lang="ja-JP" sz="1200" b="1" kern="100" dirty="0">
                        <a:latin typeface="Century"/>
                      </a:endParaRPr>
                    </a:p>
                  </a:txBody>
                  <a:tcPr marL="68580" marR="68580" marT="0" marB="0" anchor="ctr"/>
                </a:tc>
                <a:tc>
                  <a:txBody>
                    <a:bodyPr/>
                    <a:lstStyle/>
                    <a:p>
                      <a:pPr algn="ctr">
                        <a:spcAft>
                          <a:spcPts val="0"/>
                        </a:spcAft>
                      </a:pPr>
                      <a:r>
                        <a:rPr lang="en-US" sz="1200" kern="100" dirty="0"/>
                        <a:t>Case </a:t>
                      </a:r>
                      <a:r>
                        <a:rPr lang="en-US" sz="1200" kern="100" dirty="0" smtClean="0"/>
                        <a:t>5-2</a:t>
                      </a:r>
                      <a:endParaRPr lang="ja-JP" sz="1200" b="1" kern="100" dirty="0">
                        <a:latin typeface="Century"/>
                      </a:endParaRPr>
                    </a:p>
                  </a:txBody>
                  <a:tcPr marL="68580" marR="68580" marT="0" marB="0" anchor="ctr"/>
                </a:tc>
                <a:tc>
                  <a:txBody>
                    <a:bodyPr/>
                    <a:lstStyle/>
                    <a:p>
                      <a:pPr algn="ctr">
                        <a:spcAft>
                          <a:spcPts val="0"/>
                        </a:spcAft>
                      </a:pPr>
                      <a:r>
                        <a:rPr lang="en-US" sz="1200" kern="100" dirty="0"/>
                        <a:t>Case </a:t>
                      </a:r>
                      <a:r>
                        <a:rPr lang="en-US" sz="1200" kern="100" dirty="0" smtClean="0"/>
                        <a:t>5-3</a:t>
                      </a:r>
                      <a:endParaRPr lang="ja-JP" sz="1200" b="1" kern="100" dirty="0">
                        <a:latin typeface="Century"/>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kern="100" dirty="0" smtClean="0"/>
                        <a:t>Case 5-4</a:t>
                      </a:r>
                      <a:endParaRPr lang="ja-JP" altLang="ja-JP" sz="1200" b="1" kern="100" dirty="0" smtClean="0">
                        <a:latin typeface="Century"/>
                      </a:endParaRPr>
                    </a:p>
                  </a:txBody>
                  <a:tcPr marL="68580" marR="68580" marT="0" marB="0" anchor="ctr"/>
                </a:tc>
              </a:tr>
              <a:tr h="305410">
                <a:tc>
                  <a:txBody>
                    <a:bodyPr/>
                    <a:lstStyle/>
                    <a:p>
                      <a:pPr algn="ctr">
                        <a:spcAft>
                          <a:spcPts val="0"/>
                        </a:spcAft>
                      </a:pPr>
                      <a:r>
                        <a:rPr lang="ja-JP" altLang="en-US" sz="1200" kern="100" dirty="0" smtClean="0"/>
                        <a:t>反発係数</a:t>
                      </a:r>
                      <a:endParaRPr lang="ja-JP" sz="1200" b="1" kern="100" dirty="0">
                        <a:latin typeface="Century"/>
                      </a:endParaRPr>
                    </a:p>
                  </a:txBody>
                  <a:tcPr marL="68580" marR="68580" marT="0" marB="0" anchor="ctr"/>
                </a:tc>
                <a:tc gridSpan="4">
                  <a:txBody>
                    <a:bodyPr/>
                    <a:lstStyle/>
                    <a:p>
                      <a:pPr algn="ctr">
                        <a:spcAft>
                          <a:spcPts val="0"/>
                        </a:spcAft>
                      </a:pPr>
                      <a:r>
                        <a:rPr lang="en-US" sz="1200" kern="100" dirty="0"/>
                        <a:t>0.9</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c hMerge="1">
                  <a:txBody>
                    <a:bodyPr/>
                    <a:lstStyle/>
                    <a:p>
                      <a:pPr algn="ctr">
                        <a:spcAft>
                          <a:spcPts val="0"/>
                        </a:spcAft>
                      </a:pPr>
                      <a:endParaRPr lang="ja-JP" sz="1200" b="1" kern="100" dirty="0">
                        <a:latin typeface="Century"/>
                      </a:endParaRPr>
                    </a:p>
                  </a:txBody>
                  <a:tcPr marL="68580" marR="68580" marT="0" marB="0" anchor="ctr"/>
                </a:tc>
              </a:tr>
              <a:tr h="305410">
                <a:tc>
                  <a:txBody>
                    <a:bodyPr/>
                    <a:lstStyle/>
                    <a:p>
                      <a:pPr algn="ctr">
                        <a:spcAft>
                          <a:spcPts val="0"/>
                        </a:spcAft>
                      </a:pPr>
                      <a:r>
                        <a:rPr lang="ja-JP" altLang="en-US" sz="1200" kern="100" dirty="0" smtClean="0"/>
                        <a:t>摩擦係数</a:t>
                      </a:r>
                      <a:endParaRPr lang="ja-JP" sz="1200" b="1" kern="100" dirty="0">
                        <a:latin typeface="Century"/>
                      </a:endParaRPr>
                    </a:p>
                  </a:txBody>
                  <a:tcPr marL="68580" marR="68580" marT="0" marB="0" anchor="ctr"/>
                </a:tc>
                <a:tc gridSpan="4">
                  <a:txBody>
                    <a:bodyPr/>
                    <a:lstStyle/>
                    <a:p>
                      <a:pPr algn="ctr">
                        <a:spcAft>
                          <a:spcPts val="0"/>
                        </a:spcAft>
                      </a:pPr>
                      <a:r>
                        <a:rPr lang="en-US" sz="1200" kern="100" dirty="0"/>
                        <a:t>0.3</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c hMerge="1">
                  <a:txBody>
                    <a:bodyPr/>
                    <a:lstStyle/>
                    <a:p>
                      <a:pPr algn="ctr">
                        <a:spcAft>
                          <a:spcPts val="0"/>
                        </a:spcAft>
                      </a:pPr>
                      <a:endParaRPr lang="ja-JP" sz="1200" b="1" kern="100" dirty="0">
                        <a:latin typeface="Century"/>
                      </a:endParaRPr>
                    </a:p>
                  </a:txBody>
                  <a:tcPr marL="68580" marR="68580" marT="0" marB="0" anchor="ctr"/>
                </a:tc>
              </a:tr>
              <a:tr h="305410">
                <a:tc>
                  <a:txBody>
                    <a:bodyPr/>
                    <a:lstStyle/>
                    <a:p>
                      <a:pPr algn="ctr">
                        <a:spcAft>
                          <a:spcPts val="0"/>
                        </a:spcAft>
                      </a:pPr>
                      <a:r>
                        <a:rPr lang="ja-JP" altLang="en-US" sz="1200" kern="100" dirty="0" smtClean="0"/>
                        <a:t>弾性係数</a:t>
                      </a:r>
                      <a:endParaRPr lang="ja-JP" sz="1200" b="1" kern="100" dirty="0">
                        <a:latin typeface="Century"/>
                      </a:endParaRPr>
                    </a:p>
                  </a:txBody>
                  <a:tcPr marL="68580" marR="68580" marT="0" marB="0" anchor="ctr"/>
                </a:tc>
                <a:tc gridSpan="4">
                  <a:txBody>
                    <a:bodyPr/>
                    <a:lstStyle/>
                    <a:p>
                      <a:pPr algn="ctr">
                        <a:spcAft>
                          <a:spcPts val="0"/>
                        </a:spcAft>
                      </a:pPr>
                      <a:r>
                        <a:rPr lang="en-US" sz="1200" kern="100" dirty="0" smtClean="0"/>
                        <a:t>1,000 N/m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c hMerge="1">
                  <a:txBody>
                    <a:bodyPr/>
                    <a:lstStyle/>
                    <a:p>
                      <a:pPr algn="ctr">
                        <a:spcAft>
                          <a:spcPts val="0"/>
                        </a:spcAft>
                      </a:pPr>
                      <a:endParaRPr lang="ja-JP" sz="1200" b="1" kern="100" dirty="0">
                        <a:latin typeface="Century"/>
                      </a:endParaRPr>
                    </a:p>
                  </a:txBody>
                  <a:tcPr marL="68580" marR="68580" marT="0" marB="0" anchor="ctr"/>
                </a:tc>
              </a:tr>
              <a:tr h="305410">
                <a:tc>
                  <a:txBody>
                    <a:bodyPr/>
                    <a:lstStyle/>
                    <a:p>
                      <a:pPr algn="ctr">
                        <a:spcAft>
                          <a:spcPts val="0"/>
                        </a:spcAft>
                      </a:pPr>
                      <a:r>
                        <a:rPr lang="ja-JP" altLang="en-US" sz="1200" kern="100" dirty="0" smtClean="0"/>
                        <a:t>粒子密度</a:t>
                      </a:r>
                      <a:r>
                        <a:rPr lang="en-US" altLang="ja-JP" sz="1200" kern="100" dirty="0" smtClean="0"/>
                        <a:t>(</a:t>
                      </a:r>
                      <a:r>
                        <a:rPr lang="ja-JP" altLang="en-US" sz="1200" kern="100" dirty="0" smtClean="0"/>
                        <a:t>低</a:t>
                      </a:r>
                      <a:r>
                        <a:rPr lang="en-US" altLang="ja-JP" sz="1200" kern="100" dirty="0" smtClean="0"/>
                        <a:t>)</a:t>
                      </a:r>
                      <a:endParaRPr lang="ja-JP" sz="1200" b="1" kern="100" dirty="0">
                        <a:latin typeface="Century"/>
                      </a:endParaRPr>
                    </a:p>
                  </a:txBody>
                  <a:tcPr marL="68580" marR="68580" marT="0" marB="0" anchor="ctr">
                    <a:solidFill>
                      <a:srgbClr val="FFFF00"/>
                    </a:solidFill>
                  </a:tcPr>
                </a:tc>
                <a:tc gridSpan="2">
                  <a:txBody>
                    <a:bodyPr/>
                    <a:lstStyle/>
                    <a:p>
                      <a:pPr algn="ctr">
                        <a:spcAft>
                          <a:spcPts val="0"/>
                        </a:spcAft>
                      </a:pPr>
                      <a:r>
                        <a:rPr lang="en-US" sz="1200" kern="100" dirty="0" smtClean="0"/>
                        <a:t>1,250</a:t>
                      </a:r>
                      <a:r>
                        <a:rPr lang="en-US" altLang="ja-JP" sz="1200" kern="100" dirty="0" smtClean="0"/>
                        <a:t> kg/m</a:t>
                      </a:r>
                      <a:r>
                        <a:rPr lang="en-US" altLang="ja-JP" sz="1200" kern="100" baseline="30000" dirty="0" smtClean="0"/>
                        <a:t>3</a:t>
                      </a:r>
                      <a:endParaRPr lang="ja-JP" sz="1200" b="1" kern="100" dirty="0">
                        <a:latin typeface="Century"/>
                      </a:endParaRPr>
                    </a:p>
                  </a:txBody>
                  <a:tcPr marL="68580" marR="68580" marT="0" marB="0" anchor="ctr">
                    <a:solidFill>
                      <a:srgbClr val="FFFF00"/>
                    </a:solidFill>
                  </a:tcPr>
                </a:tc>
                <a:tc hMerge="1">
                  <a:txBody>
                    <a:bodyPr/>
                    <a:lstStyle/>
                    <a:p>
                      <a:pPr algn="ctr">
                        <a:spcAft>
                          <a:spcPts val="0"/>
                        </a:spcAft>
                      </a:pPr>
                      <a:endParaRPr lang="ja-JP" sz="1200" b="1" kern="100" dirty="0">
                        <a:latin typeface="Century"/>
                      </a:endParaRPr>
                    </a:p>
                  </a:txBody>
                  <a:tcPr marL="68580" marR="68580" marT="0" marB="0" anchor="ctr">
                    <a:solidFill>
                      <a:srgbClr val="FFFF00"/>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kern="100" dirty="0" smtClean="0"/>
                        <a:t>2,500 kg/m</a:t>
                      </a:r>
                      <a:r>
                        <a:rPr lang="en-US" altLang="ja-JP" sz="1200" kern="100" baseline="30000" dirty="0" smtClean="0"/>
                        <a:t>3</a:t>
                      </a:r>
                      <a:endParaRPr lang="ja-JP" altLang="ja-JP" sz="1200" b="1" kern="100" dirty="0" smtClean="0">
                        <a:latin typeface="Century"/>
                      </a:endParaRPr>
                    </a:p>
                  </a:txBody>
                  <a:tcPr marL="68580" marR="68580" marT="0" marB="0" anchor="ctr">
                    <a:solidFill>
                      <a:srgbClr val="FFFF00"/>
                    </a:solidFill>
                  </a:tcPr>
                </a:tc>
                <a:tc hMerge="1">
                  <a:txBody>
                    <a:bodyPr/>
                    <a:lstStyle/>
                    <a:p>
                      <a:pPr algn="ctr">
                        <a:spcAft>
                          <a:spcPts val="0"/>
                        </a:spcAft>
                      </a:pPr>
                      <a:endParaRPr lang="ja-JP" sz="1200" b="1" kern="100" dirty="0">
                        <a:latin typeface="Century"/>
                      </a:endParaRPr>
                    </a:p>
                  </a:txBody>
                  <a:tcPr marL="68580" marR="68580" marT="0" marB="0" anchor="ctr">
                    <a:solidFill>
                      <a:srgbClr val="FFFF00"/>
                    </a:solidFill>
                  </a:tcPr>
                </a:tc>
              </a:tr>
              <a:tr h="3054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kern="100" dirty="0" smtClean="0"/>
                        <a:t>粒子密度</a:t>
                      </a:r>
                      <a:r>
                        <a:rPr lang="en-US" altLang="ja-JP" sz="1200" kern="100" dirty="0" smtClean="0"/>
                        <a:t>(</a:t>
                      </a:r>
                      <a:r>
                        <a:rPr lang="ja-JP" altLang="en-US" sz="1200" kern="100" dirty="0" smtClean="0"/>
                        <a:t>高</a:t>
                      </a:r>
                      <a:r>
                        <a:rPr lang="en-US" altLang="ja-JP" sz="1200" kern="100" dirty="0" smtClean="0"/>
                        <a:t>)</a:t>
                      </a:r>
                      <a:endParaRPr lang="ja-JP" altLang="ja-JP" sz="1200" b="1" kern="100" dirty="0" smtClean="0">
                        <a:latin typeface="Century"/>
                      </a:endParaRPr>
                    </a:p>
                  </a:txBody>
                  <a:tcPr marL="68580" marR="68580" marT="0" marB="0" anchor="ctr">
                    <a:solidFill>
                      <a:srgbClr val="FFFF00"/>
                    </a:solidFill>
                  </a:tcPr>
                </a:tc>
                <a:tc gridSpan="2">
                  <a:txBody>
                    <a:bodyPr/>
                    <a:lstStyle/>
                    <a:p>
                      <a:pPr algn="ctr">
                        <a:spcAft>
                          <a:spcPts val="0"/>
                        </a:spcAft>
                      </a:pPr>
                      <a:r>
                        <a:rPr lang="en-US" sz="1200" kern="100" dirty="0" smtClean="0"/>
                        <a:t>2,500</a:t>
                      </a:r>
                      <a:r>
                        <a:rPr lang="en-US" altLang="ja-JP" sz="1200" kern="100" dirty="0" smtClean="0"/>
                        <a:t> kg/m</a:t>
                      </a:r>
                      <a:r>
                        <a:rPr lang="en-US" altLang="ja-JP" sz="1200" kern="100" baseline="30000" dirty="0" smtClean="0"/>
                        <a:t>3</a:t>
                      </a:r>
                      <a:endParaRPr lang="ja-JP" sz="1200" b="1" kern="100" dirty="0">
                        <a:latin typeface="Century"/>
                      </a:endParaRPr>
                    </a:p>
                  </a:txBody>
                  <a:tcPr marL="68580" marR="68580" marT="0" marB="0" anchor="ctr">
                    <a:solidFill>
                      <a:srgbClr val="FFFF00"/>
                    </a:solidFill>
                  </a:tcPr>
                </a:tc>
                <a:tc hMerge="1">
                  <a:txBody>
                    <a:bodyPr/>
                    <a:lstStyle/>
                    <a:p>
                      <a:pPr algn="ctr">
                        <a:spcAft>
                          <a:spcPts val="0"/>
                        </a:spcAft>
                      </a:pPr>
                      <a:endParaRPr lang="ja-JP" sz="1200" b="1" kern="100" dirty="0">
                        <a:latin typeface="Century"/>
                      </a:endParaRPr>
                    </a:p>
                  </a:txBody>
                  <a:tcPr marL="68580" marR="68580" marT="0" marB="0" anchor="ctr">
                    <a:solidFill>
                      <a:srgbClr val="FFFF00"/>
                    </a:solidFill>
                  </a:tcPr>
                </a:tc>
                <a:tc gridSpan="2">
                  <a:txBody>
                    <a:bodyPr/>
                    <a:lstStyle/>
                    <a:p>
                      <a:pPr algn="ctr">
                        <a:spcAft>
                          <a:spcPts val="0"/>
                        </a:spcAft>
                      </a:pPr>
                      <a:r>
                        <a:rPr lang="en-US" sz="1200" kern="100" dirty="0" smtClean="0"/>
                        <a:t>5,000</a:t>
                      </a:r>
                      <a:r>
                        <a:rPr lang="en-US" altLang="ja-JP" sz="1200" kern="100" dirty="0" smtClean="0"/>
                        <a:t> kg/m</a:t>
                      </a:r>
                      <a:r>
                        <a:rPr lang="en-US" altLang="ja-JP" sz="1200" kern="100" baseline="30000" dirty="0" smtClean="0"/>
                        <a:t>3</a:t>
                      </a:r>
                      <a:endParaRPr lang="ja-JP" sz="1200" b="1" kern="100" dirty="0">
                        <a:latin typeface="Century"/>
                      </a:endParaRPr>
                    </a:p>
                  </a:txBody>
                  <a:tcPr marL="68580" marR="68580" marT="0" marB="0" anchor="ctr">
                    <a:solidFill>
                      <a:srgbClr val="FFFF00"/>
                    </a:solidFill>
                  </a:tcPr>
                </a:tc>
                <a:tc hMerge="1">
                  <a:txBody>
                    <a:bodyPr/>
                    <a:lstStyle/>
                    <a:p>
                      <a:pPr algn="ctr">
                        <a:spcAft>
                          <a:spcPts val="0"/>
                        </a:spcAft>
                      </a:pPr>
                      <a:endParaRPr lang="ja-JP" sz="1200" b="1" kern="100" dirty="0">
                        <a:latin typeface="Century"/>
                      </a:endParaRPr>
                    </a:p>
                  </a:txBody>
                  <a:tcPr marL="68580" marR="68580" marT="0" marB="0" anchor="ctr">
                    <a:solidFill>
                      <a:srgbClr val="FFFF00"/>
                    </a:solidFill>
                  </a:tcPr>
                </a:tc>
              </a:tr>
              <a:tr h="305410">
                <a:tc>
                  <a:txBody>
                    <a:bodyPr/>
                    <a:lstStyle/>
                    <a:p>
                      <a:pPr algn="ctr">
                        <a:spcAft>
                          <a:spcPts val="0"/>
                        </a:spcAft>
                      </a:pPr>
                      <a:r>
                        <a:rPr lang="ja-JP" altLang="en-US" sz="1200" kern="100" dirty="0" smtClean="0"/>
                        <a:t>粒子径</a:t>
                      </a:r>
                      <a:endParaRPr lang="ja-JP" sz="1200" b="1" kern="100" dirty="0">
                        <a:latin typeface="Century"/>
                      </a:endParaRPr>
                    </a:p>
                  </a:txBody>
                  <a:tcPr marL="68580" marR="68580" marT="0" marB="0" anchor="ctr"/>
                </a:tc>
                <a:tc gridSpan="4">
                  <a:txBody>
                    <a:bodyPr/>
                    <a:lstStyle/>
                    <a:p>
                      <a:pPr algn="ctr">
                        <a:spcAft>
                          <a:spcPts val="0"/>
                        </a:spcAft>
                      </a:pPr>
                      <a:r>
                        <a:rPr lang="en-US" sz="1200" kern="100" dirty="0" smtClean="0"/>
                        <a:t>1.0 mm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c hMerge="1">
                  <a:txBody>
                    <a:bodyPr/>
                    <a:lstStyle/>
                    <a:p>
                      <a:pPr algn="ctr">
                        <a:spcAft>
                          <a:spcPts val="0"/>
                        </a:spcAft>
                      </a:pPr>
                      <a:endParaRPr lang="ja-JP" sz="1200" b="1" kern="100" dirty="0">
                        <a:latin typeface="Century"/>
                      </a:endParaRPr>
                    </a:p>
                  </a:txBody>
                  <a:tcPr marL="68580" marR="68580" marT="0" marB="0" anchor="ctr"/>
                </a:tc>
              </a:tr>
              <a:tr h="305410">
                <a:tc>
                  <a:txBody>
                    <a:bodyPr/>
                    <a:lstStyle/>
                    <a:p>
                      <a:pPr algn="ctr">
                        <a:spcAft>
                          <a:spcPts val="0"/>
                        </a:spcAft>
                      </a:pPr>
                      <a:r>
                        <a:rPr lang="ja-JP" altLang="en-US" sz="1200" kern="100" dirty="0" smtClean="0"/>
                        <a:t>粒子数</a:t>
                      </a:r>
                      <a:endParaRPr lang="ja-JP" sz="1200" b="1" kern="100" dirty="0">
                        <a:latin typeface="Century"/>
                      </a:endParaRPr>
                    </a:p>
                  </a:txBody>
                  <a:tcPr marL="68580" marR="68580" marT="0" marB="0" anchor="ctr"/>
                </a:tc>
                <a:tc gridSpan="4">
                  <a:txBody>
                    <a:bodyPr/>
                    <a:lstStyle/>
                    <a:p>
                      <a:pPr algn="ctr">
                        <a:spcAft>
                          <a:spcPts val="0"/>
                        </a:spcAft>
                      </a:pPr>
                      <a:r>
                        <a:rPr lang="en-US" sz="1200" kern="100" dirty="0"/>
                        <a:t>700,000</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c hMerge="1">
                  <a:txBody>
                    <a:bodyPr/>
                    <a:lstStyle/>
                    <a:p>
                      <a:pPr algn="ctr">
                        <a:spcAft>
                          <a:spcPts val="0"/>
                        </a:spcAft>
                      </a:pPr>
                      <a:endParaRPr lang="ja-JP" sz="1200" b="1" kern="100" dirty="0">
                        <a:latin typeface="Century"/>
                      </a:endParaRPr>
                    </a:p>
                  </a:txBody>
                  <a:tcPr marL="68580" marR="68580" marT="0" marB="0" anchor="ctr"/>
                </a:tc>
              </a:tr>
              <a:tr h="305410">
                <a:tc>
                  <a:txBody>
                    <a:bodyPr/>
                    <a:lstStyle/>
                    <a:p>
                      <a:pPr algn="ctr">
                        <a:spcAft>
                          <a:spcPts val="0"/>
                        </a:spcAft>
                      </a:pPr>
                      <a:r>
                        <a:rPr lang="en-US" sz="1200" kern="100" dirty="0"/>
                        <a:t>Time </a:t>
                      </a:r>
                      <a:r>
                        <a:rPr lang="en-US" sz="1200" kern="100" dirty="0" smtClean="0"/>
                        <a:t>Step</a:t>
                      </a:r>
                      <a:endParaRPr lang="ja-JP" sz="1200" b="1" kern="100" dirty="0">
                        <a:latin typeface="Century"/>
                      </a:endParaRPr>
                    </a:p>
                  </a:txBody>
                  <a:tcPr marL="68580" marR="68580" marT="0" marB="0" anchor="ctr"/>
                </a:tc>
                <a:tc gridSpan="2">
                  <a:txBody>
                    <a:bodyPr/>
                    <a:lstStyle/>
                    <a:p>
                      <a:pPr algn="ctr">
                        <a:spcAft>
                          <a:spcPts val="0"/>
                        </a:spcAft>
                      </a:pPr>
                      <a:r>
                        <a:rPr lang="en-US" sz="1200" kern="100" dirty="0" smtClean="0"/>
                        <a:t>8.0</a:t>
                      </a:r>
                      <a:r>
                        <a:rPr lang="en-US" altLang="ja-JP" sz="1200" kern="100" baseline="0" dirty="0" smtClean="0"/>
                        <a:t> </a:t>
                      </a:r>
                      <a:r>
                        <a:rPr lang="en-US" altLang="ja-JP" sz="1200" kern="100" dirty="0" smtClean="0"/>
                        <a:t>µs</a:t>
                      </a: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kern="100" dirty="0" smtClean="0"/>
                        <a:t>10</a:t>
                      </a:r>
                      <a:r>
                        <a:rPr lang="en-US" altLang="ja-JP" sz="1200" kern="100" baseline="0" dirty="0" smtClean="0"/>
                        <a:t> </a:t>
                      </a:r>
                      <a:r>
                        <a:rPr lang="en-US" altLang="ja-JP" sz="1200" kern="100" dirty="0" smtClean="0"/>
                        <a:t>µs</a:t>
                      </a:r>
                      <a:endParaRPr lang="ja-JP" altLang="ja-JP" sz="1200" b="1" kern="100" dirty="0" smtClean="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r>
              <a:tr h="305410">
                <a:tc>
                  <a:txBody>
                    <a:bodyPr/>
                    <a:lstStyle/>
                    <a:p>
                      <a:pPr algn="ctr">
                        <a:spcAft>
                          <a:spcPts val="0"/>
                        </a:spcAft>
                      </a:pPr>
                      <a:r>
                        <a:rPr lang="en-US" sz="1200" kern="100" dirty="0" smtClean="0"/>
                        <a:t>Iterations</a:t>
                      </a:r>
                      <a:endParaRPr lang="ja-JP" sz="1200" b="1" kern="100" dirty="0">
                        <a:latin typeface="Century"/>
                      </a:endParaRPr>
                    </a:p>
                  </a:txBody>
                  <a:tcPr marL="68580" marR="68580" marT="0" marB="0" anchor="ctr"/>
                </a:tc>
                <a:tc gridSpan="2">
                  <a:txBody>
                    <a:bodyPr/>
                    <a:lstStyle/>
                    <a:p>
                      <a:pPr algn="ctr">
                        <a:spcAft>
                          <a:spcPts val="0"/>
                        </a:spcAft>
                      </a:pPr>
                      <a:r>
                        <a:rPr lang="en-US" sz="1200" kern="100" dirty="0"/>
                        <a:t>1,500,000</a:t>
                      </a: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kern="100" dirty="0" smtClean="0"/>
                        <a:t>1,200,000</a:t>
                      </a:r>
                      <a:endParaRPr lang="ja-JP" altLang="ja-JP" sz="1200" b="1" kern="100" dirty="0" smtClean="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r>
            </a:tbl>
          </a:graphicData>
        </a:graphic>
      </p:graphicFrame>
      <p:graphicFrame>
        <p:nvGraphicFramePr>
          <p:cNvPr id="24" name="コンテンツ プレースホルダ 11"/>
          <p:cNvGraphicFramePr>
            <a:graphicFrameLocks/>
          </p:cNvGraphicFramePr>
          <p:nvPr>
            <p:extLst>
              <p:ext uri="{D42A27DB-BD31-4B8C-83A1-F6EECF244321}">
                <p14:modId xmlns:p14="http://schemas.microsoft.com/office/powerpoint/2010/main" val="2837888034"/>
              </p:ext>
            </p:extLst>
          </p:nvPr>
        </p:nvGraphicFramePr>
        <p:xfrm>
          <a:off x="4809140" y="4803345"/>
          <a:ext cx="4041912" cy="1527050"/>
        </p:xfrm>
        <a:graphic>
          <a:graphicData uri="http://schemas.openxmlformats.org/drawingml/2006/table">
            <a:tbl>
              <a:tblPr firstRow="1" bandRow="1">
                <a:tableStyleId>{073A0DAA-6AF3-43AB-8588-CEC1D06C72B9}</a:tableStyleId>
              </a:tblPr>
              <a:tblGrid>
                <a:gridCol w="1011600"/>
                <a:gridCol w="757578"/>
                <a:gridCol w="757578"/>
                <a:gridCol w="757578"/>
                <a:gridCol w="757578"/>
              </a:tblGrid>
              <a:tr h="305410">
                <a:tc>
                  <a:txBody>
                    <a:bodyPr/>
                    <a:lstStyle/>
                    <a:p>
                      <a:pPr algn="ctr">
                        <a:spcAft>
                          <a:spcPts val="0"/>
                        </a:spcAft>
                      </a:pPr>
                      <a:endParaRPr lang="en-US" sz="1200" b="1" kern="100" dirty="0">
                        <a:latin typeface="Century"/>
                      </a:endParaRPr>
                    </a:p>
                  </a:txBody>
                  <a:tcPr marL="68580" marR="68580" marT="0" marB="0" anchor="ctr"/>
                </a:tc>
                <a:tc>
                  <a:txBody>
                    <a:bodyPr/>
                    <a:lstStyle/>
                    <a:p>
                      <a:pPr algn="ctr">
                        <a:spcAft>
                          <a:spcPts val="0"/>
                        </a:spcAft>
                      </a:pPr>
                      <a:r>
                        <a:rPr lang="en-US" sz="1200" kern="100" dirty="0"/>
                        <a:t>Case </a:t>
                      </a:r>
                      <a:r>
                        <a:rPr lang="en-US" sz="1200" kern="100" dirty="0" smtClean="0"/>
                        <a:t>5-1</a:t>
                      </a:r>
                      <a:endParaRPr lang="ja-JP" sz="1200" b="1" kern="100" dirty="0">
                        <a:latin typeface="Century"/>
                      </a:endParaRPr>
                    </a:p>
                  </a:txBody>
                  <a:tcPr marL="68580" marR="68580" marT="0" marB="0" anchor="ctr"/>
                </a:tc>
                <a:tc>
                  <a:txBody>
                    <a:bodyPr/>
                    <a:lstStyle/>
                    <a:p>
                      <a:pPr algn="ctr">
                        <a:spcAft>
                          <a:spcPts val="0"/>
                        </a:spcAft>
                      </a:pPr>
                      <a:r>
                        <a:rPr lang="en-US" sz="1200" kern="100" dirty="0"/>
                        <a:t>Case </a:t>
                      </a:r>
                      <a:r>
                        <a:rPr lang="en-US" sz="1200" kern="100" dirty="0" smtClean="0"/>
                        <a:t>5-2</a:t>
                      </a:r>
                      <a:endParaRPr lang="ja-JP" sz="1200" b="1" kern="100" dirty="0">
                        <a:latin typeface="Century"/>
                      </a:endParaRPr>
                    </a:p>
                  </a:txBody>
                  <a:tcPr marL="68580" marR="68580" marT="0" marB="0" anchor="ctr"/>
                </a:tc>
                <a:tc>
                  <a:txBody>
                    <a:bodyPr/>
                    <a:lstStyle/>
                    <a:p>
                      <a:pPr algn="ctr">
                        <a:spcAft>
                          <a:spcPts val="0"/>
                        </a:spcAft>
                      </a:pPr>
                      <a:r>
                        <a:rPr lang="en-US" sz="1200" kern="100" dirty="0"/>
                        <a:t>Case </a:t>
                      </a:r>
                      <a:r>
                        <a:rPr lang="en-US" sz="1200" kern="100" dirty="0" smtClean="0"/>
                        <a:t>5-3</a:t>
                      </a:r>
                      <a:endParaRPr lang="ja-JP" sz="1200" b="1" kern="100" dirty="0">
                        <a:latin typeface="Century"/>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kern="100" dirty="0" smtClean="0"/>
                        <a:t>Case 5-4</a:t>
                      </a:r>
                      <a:endParaRPr lang="ja-JP" altLang="ja-JP" sz="1200" b="1" kern="100" dirty="0" smtClean="0">
                        <a:latin typeface="Century"/>
                      </a:endParaRPr>
                    </a:p>
                  </a:txBody>
                  <a:tcPr marL="68580" marR="68580" marT="0" marB="0" anchor="ctr"/>
                </a:tc>
              </a:tr>
              <a:tr h="305410">
                <a:tc>
                  <a:txBody>
                    <a:bodyPr/>
                    <a:lstStyle/>
                    <a:p>
                      <a:pPr algn="ctr">
                        <a:spcAft>
                          <a:spcPts val="0"/>
                        </a:spcAft>
                      </a:pPr>
                      <a:r>
                        <a:rPr lang="ja-JP" altLang="en-US" sz="1200" kern="100" dirty="0" smtClean="0"/>
                        <a:t>容器長</a:t>
                      </a:r>
                      <a:endParaRPr lang="ja-JP" sz="1200" b="1" kern="100" dirty="0">
                        <a:latin typeface="Century"/>
                      </a:endParaRPr>
                    </a:p>
                  </a:txBody>
                  <a:tcPr marL="68580" marR="68580" marT="0" marB="0" anchor="ctr">
                    <a:solidFill>
                      <a:srgbClr val="FFFF00"/>
                    </a:solidFill>
                  </a:tcPr>
                </a:tc>
                <a:tc>
                  <a:txBody>
                    <a:bodyPr/>
                    <a:lstStyle/>
                    <a:p>
                      <a:pPr algn="ctr">
                        <a:spcAft>
                          <a:spcPts val="0"/>
                        </a:spcAft>
                      </a:pPr>
                      <a:r>
                        <a:rPr lang="en-US" sz="1200" kern="100" dirty="0" smtClean="0"/>
                        <a:t>100 mm</a:t>
                      </a:r>
                      <a:endParaRPr lang="ja-JP" sz="1200" b="1" kern="100" dirty="0">
                        <a:latin typeface="Century"/>
                      </a:endParaRPr>
                    </a:p>
                  </a:txBody>
                  <a:tcPr marL="68580" marR="68580" marT="0" marB="0" anchor="ctr">
                    <a:solidFill>
                      <a:srgbClr val="FFFF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kern="100" dirty="0" smtClean="0"/>
                        <a:t>150 mm</a:t>
                      </a:r>
                      <a:endParaRPr lang="ja-JP" altLang="ja-JP" sz="1200" b="1" kern="100" dirty="0" smtClean="0">
                        <a:latin typeface="Century"/>
                      </a:endParaRPr>
                    </a:p>
                  </a:txBody>
                  <a:tcPr marL="68580" marR="68580" marT="0" marB="0" anchor="ctr">
                    <a:solidFill>
                      <a:srgbClr val="FFFF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kern="100" dirty="0" smtClean="0"/>
                        <a:t>100 mm</a:t>
                      </a:r>
                      <a:endParaRPr lang="ja-JP" altLang="ja-JP" sz="1200" b="1" kern="100" dirty="0" smtClean="0">
                        <a:latin typeface="Century"/>
                      </a:endParaRPr>
                    </a:p>
                  </a:txBody>
                  <a:tcPr marL="68580" marR="68580" marT="0" marB="0" anchor="ctr">
                    <a:solidFill>
                      <a:srgbClr val="FFFF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kern="100" dirty="0" smtClean="0"/>
                        <a:t>150 mm</a:t>
                      </a:r>
                      <a:endParaRPr lang="ja-JP" altLang="ja-JP" sz="1200" b="1" kern="100" dirty="0" smtClean="0">
                        <a:latin typeface="Century"/>
                      </a:endParaRPr>
                    </a:p>
                  </a:txBody>
                  <a:tcPr marL="68580" marR="68580" marT="0" marB="0" anchor="ctr">
                    <a:solidFill>
                      <a:srgbClr val="FFFF00"/>
                    </a:solidFill>
                  </a:tcPr>
                </a:tc>
              </a:tr>
              <a:tr h="305410">
                <a:tc>
                  <a:txBody>
                    <a:bodyPr/>
                    <a:lstStyle/>
                    <a:p>
                      <a:pPr algn="ctr">
                        <a:spcAft>
                          <a:spcPts val="0"/>
                        </a:spcAft>
                      </a:pPr>
                      <a:r>
                        <a:rPr lang="ja-JP" altLang="en-US" sz="1200" kern="100" dirty="0" smtClean="0"/>
                        <a:t>容器径</a:t>
                      </a:r>
                      <a:endParaRPr lang="ja-JP" sz="1200" b="1" kern="100" dirty="0">
                        <a:latin typeface="Century"/>
                      </a:endParaRPr>
                    </a:p>
                  </a:txBody>
                  <a:tcPr marL="68580" marR="68580" marT="0" marB="0" anchor="ctr"/>
                </a:tc>
                <a:tc gridSpan="4">
                  <a:txBody>
                    <a:bodyPr/>
                    <a:lstStyle/>
                    <a:p>
                      <a:pPr algn="ctr">
                        <a:spcAft>
                          <a:spcPts val="0"/>
                        </a:spcAft>
                      </a:pPr>
                      <a:r>
                        <a:rPr lang="en-US" sz="1200" kern="100" dirty="0" smtClean="0"/>
                        <a:t>100 mm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回転速度</a:t>
                      </a:r>
                      <a:endParaRPr lang="ja-JP" sz="1200" b="1" kern="100" dirty="0">
                        <a:latin typeface="Century"/>
                      </a:endParaRPr>
                    </a:p>
                  </a:txBody>
                  <a:tcPr marL="68580" marR="68580" marT="0" marB="0" anchor="ctr"/>
                </a:tc>
                <a:tc gridSpan="4">
                  <a:txBody>
                    <a:bodyPr/>
                    <a:lstStyle/>
                    <a:p>
                      <a:pPr algn="ctr">
                        <a:spcAft>
                          <a:spcPts val="0"/>
                        </a:spcAft>
                      </a:pPr>
                      <a:r>
                        <a:rPr lang="en-US" sz="1200" kern="100" dirty="0" smtClean="0"/>
                        <a:t>60 rpm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揺動速度</a:t>
                      </a:r>
                      <a:endParaRPr lang="ja-JP" sz="1200" b="1" kern="100" dirty="0">
                        <a:latin typeface="Century"/>
                      </a:endParaRPr>
                    </a:p>
                  </a:txBody>
                  <a:tcPr marL="68580" marR="68580" marT="0" marB="0" anchor="ctr"/>
                </a:tc>
                <a:tc gridSpan="4">
                  <a:txBody>
                    <a:bodyPr/>
                    <a:lstStyle/>
                    <a:p>
                      <a:pPr algn="ctr">
                        <a:spcAft>
                          <a:spcPts val="0"/>
                        </a:spcAft>
                      </a:pPr>
                      <a:r>
                        <a:rPr lang="en-US" sz="1200" kern="100" dirty="0" smtClean="0"/>
                        <a:t>0.5 Hz</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bl>
          </a:graphicData>
        </a:graphic>
      </p:graphicFrame>
      <p:sp>
        <p:nvSpPr>
          <p:cNvPr id="4" name="タイトル 3"/>
          <p:cNvSpPr>
            <a:spLocks noGrp="1"/>
          </p:cNvSpPr>
          <p:nvPr>
            <p:ph type="title"/>
          </p:nvPr>
        </p:nvSpPr>
        <p:spPr/>
        <p:txBody>
          <a:bodyPr/>
          <a:lstStyle/>
          <a:p>
            <a:r>
              <a:rPr kumimoji="1" lang="ja-JP" altLang="en-US" dirty="0" smtClean="0"/>
              <a:t>計算条件</a:t>
            </a:r>
            <a:r>
              <a:rPr kumimoji="1" lang="en-US" altLang="ja-JP" dirty="0" smtClean="0"/>
              <a:t>(Case 5)-</a:t>
            </a:r>
            <a:r>
              <a:rPr kumimoji="1" lang="ja-JP" altLang="en-US" dirty="0" smtClean="0"/>
              <a:t>密度比の比較</a:t>
            </a:r>
            <a:endParaRPr kumimoji="1" lang="ja-JP" altLang="en-US" dirty="0"/>
          </a:p>
        </p:txBody>
      </p:sp>
      <p:sp>
        <p:nvSpPr>
          <p:cNvPr id="3" name="スライド番号プレースホルダ 2"/>
          <p:cNvSpPr>
            <a:spLocks noGrp="1"/>
          </p:cNvSpPr>
          <p:nvPr>
            <p:ph type="sldNum" sz="quarter" idx="12"/>
          </p:nvPr>
        </p:nvSpPr>
        <p:spPr/>
        <p:txBody>
          <a:bodyPr/>
          <a:lstStyle/>
          <a:p>
            <a:fld id="{B82CCC60-E8CD-4174-8B1A-7DF615B22EEF}" type="slidenum">
              <a:rPr lang="en-US" smtClean="0"/>
              <a:pPr/>
              <a:t>15</a:t>
            </a:fld>
            <a:endParaRPr lang="en-US"/>
          </a:p>
        </p:txBody>
      </p:sp>
      <p:sp>
        <p:nvSpPr>
          <p:cNvPr id="7" name="テキスト プレースホルダ 6"/>
          <p:cNvSpPr>
            <a:spLocks noGrp="1"/>
          </p:cNvSpPr>
          <p:nvPr>
            <p:ph type="body" sz="quarter" idx="3"/>
          </p:nvPr>
        </p:nvSpPr>
        <p:spPr>
          <a:xfrm>
            <a:off x="4741174" y="1138426"/>
            <a:ext cx="4106566" cy="458114"/>
          </a:xfrm>
        </p:spPr>
        <p:txBody>
          <a:bodyPr/>
          <a:lstStyle/>
          <a:p>
            <a:r>
              <a:rPr kumimoji="1" lang="en-US" altLang="ja-JP" dirty="0" smtClean="0"/>
              <a:t>Case 3</a:t>
            </a:r>
            <a:endParaRPr kumimoji="1" lang="ja-JP" altLang="en-US" dirty="0"/>
          </a:p>
        </p:txBody>
      </p:sp>
      <p:sp>
        <p:nvSpPr>
          <p:cNvPr id="10" name="コンテンツ プレースホルダ 14"/>
          <p:cNvSpPr>
            <a:spLocks noGrp="1"/>
          </p:cNvSpPr>
          <p:nvPr>
            <p:ph sz="half" idx="1"/>
          </p:nvPr>
        </p:nvSpPr>
        <p:spPr>
          <a:xfrm>
            <a:off x="457200" y="1596540"/>
            <a:ext cx="4038600" cy="4529624"/>
          </a:xfrm>
        </p:spPr>
        <p:txBody>
          <a:bodyPr/>
          <a:lstStyle/>
          <a:p>
            <a:r>
              <a:rPr kumimoji="1" lang="ja-JP" altLang="en-US" dirty="0" smtClean="0"/>
              <a:t>右上の表に示した粒子を、右下の表に示した</a:t>
            </a:r>
            <a:r>
              <a:rPr kumimoji="1" lang="en-US" altLang="ja-JP" dirty="0" smtClean="0"/>
              <a:t>3</a:t>
            </a:r>
            <a:r>
              <a:rPr kumimoji="1" lang="ja-JP" altLang="en-US" dirty="0"/>
              <a:t>種類</a:t>
            </a:r>
            <a:r>
              <a:rPr kumimoji="1" lang="ja-JP" altLang="en-US" dirty="0" smtClean="0"/>
              <a:t>の容器に配置して混合を行う。</a:t>
            </a:r>
            <a:endParaRPr kumimoji="1" lang="en-US" altLang="ja-JP" dirty="0" smtClean="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784" y="3123590"/>
            <a:ext cx="4003432" cy="3002574"/>
          </a:xfrm>
          <a:prstGeom prst="rect">
            <a:avLst/>
          </a:prstGeom>
        </p:spPr>
      </p:pic>
      <p:cxnSp>
        <p:nvCxnSpPr>
          <p:cNvPr id="14" name="直線矢印コネクタ 13"/>
          <p:cNvCxnSpPr/>
          <p:nvPr/>
        </p:nvCxnSpPr>
        <p:spPr>
          <a:xfrm flipV="1">
            <a:off x="2378962" y="4803345"/>
            <a:ext cx="55168" cy="610820"/>
          </a:xfrm>
          <a:prstGeom prst="straightConnector1">
            <a:avLst/>
          </a:prstGeom>
          <a:ln w="63500">
            <a:solidFill>
              <a:schemeClr val="bg1"/>
            </a:solidFill>
            <a:tailEnd type="triangle"/>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1365195" y="5400832"/>
            <a:ext cx="2137870" cy="646331"/>
          </a:xfrm>
          <a:prstGeom prst="rect">
            <a:avLst/>
          </a:prstGeom>
          <a:noFill/>
        </p:spPr>
        <p:txBody>
          <a:bodyPr wrap="square" rtlCol="0">
            <a:spAutoFit/>
          </a:bodyPr>
          <a:lstStyle/>
          <a:p>
            <a:pPr algn="ctr"/>
            <a:r>
              <a:rPr kumimoji="1" lang="en-US" altLang="ja-JP" b="1" dirty="0" smtClean="0">
                <a:solidFill>
                  <a:schemeClr val="bg1"/>
                </a:solidFill>
              </a:rPr>
              <a:t>Different Density</a:t>
            </a:r>
          </a:p>
          <a:p>
            <a:pPr algn="ctr"/>
            <a:r>
              <a:rPr kumimoji="1" lang="en-US" altLang="ja-JP" b="1" dirty="0" smtClean="0">
                <a:solidFill>
                  <a:schemeClr val="bg1"/>
                </a:solidFill>
              </a:rPr>
              <a:t>Same ratio</a:t>
            </a:r>
            <a:endParaRPr kumimoji="1" lang="ja-JP" altLang="en-US" b="1" dirty="0">
              <a:solidFill>
                <a:schemeClr val="bg1"/>
              </a:solidFill>
            </a:endParaRPr>
          </a:p>
        </p:txBody>
      </p:sp>
      <p:cxnSp>
        <p:nvCxnSpPr>
          <p:cNvPr id="16" name="直線矢印コネクタ 15"/>
          <p:cNvCxnSpPr>
            <a:stCxn id="15" idx="0"/>
          </p:cNvCxnSpPr>
          <p:nvPr/>
        </p:nvCxnSpPr>
        <p:spPr>
          <a:xfrm flipV="1">
            <a:off x="2434130" y="4624878"/>
            <a:ext cx="594420" cy="775954"/>
          </a:xfrm>
          <a:prstGeom prst="straightConnector1">
            <a:avLst/>
          </a:prstGeom>
          <a:ln w="63500">
            <a:solidFill>
              <a:schemeClr val="bg1"/>
            </a:solidFill>
            <a:tailEnd type="triangle"/>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8" name="グループ化 17"/>
          <p:cNvGrpSpPr/>
          <p:nvPr/>
        </p:nvGrpSpPr>
        <p:grpSpPr>
          <a:xfrm rot="308791">
            <a:off x="1759339" y="3976339"/>
            <a:ext cx="1944001" cy="381762"/>
            <a:chOff x="2281425" y="1138425"/>
            <a:chExt cx="1944001" cy="381762"/>
          </a:xfrm>
        </p:grpSpPr>
        <p:cxnSp>
          <p:nvCxnSpPr>
            <p:cNvPr id="19" name="直線矢印コネクタ 18"/>
            <p:cNvCxnSpPr/>
            <p:nvPr/>
          </p:nvCxnSpPr>
          <p:spPr>
            <a:xfrm>
              <a:off x="2281425" y="1138426"/>
              <a:ext cx="1944000" cy="0"/>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2281425" y="1138425"/>
              <a:ext cx="1944001" cy="381762"/>
            </a:xfrm>
            <a:prstGeom prst="rect">
              <a:avLst/>
            </a:prstGeom>
            <a:noFill/>
          </p:spPr>
          <p:txBody>
            <a:bodyPr wrap="square" rtlCol="0">
              <a:spAutoFit/>
            </a:bodyPr>
            <a:lstStyle/>
            <a:p>
              <a:pPr algn="ctr"/>
              <a:r>
                <a:rPr kumimoji="1" lang="en-US" altLang="ja-JP" b="1" dirty="0" smtClean="0">
                  <a:solidFill>
                    <a:schemeClr val="bg1"/>
                  </a:solidFill>
                </a:rPr>
                <a:t>Length</a:t>
              </a:r>
              <a:endParaRPr kumimoji="1" lang="ja-JP" altLang="en-US" b="1" dirty="0">
                <a:solidFill>
                  <a:schemeClr val="bg1"/>
                </a:solidFill>
              </a:endParaRPr>
            </a:p>
          </p:txBody>
        </p:sp>
      </p:grpSp>
    </p:spTree>
    <p:extLst>
      <p:ext uri="{BB962C8B-B14F-4D97-AF65-F5344CB8AC3E}">
        <p14:creationId xmlns:p14="http://schemas.microsoft.com/office/powerpoint/2010/main" val="18664173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ja-JP" altLang="en-US" dirty="0" smtClean="0"/>
              <a:t>結果・考察</a:t>
            </a:r>
            <a:r>
              <a:rPr kumimoji="1" lang="en-US" altLang="ja-JP" dirty="0" smtClean="0"/>
              <a:t>(Case 5)</a:t>
            </a:r>
            <a:endParaRPr kumimoji="1" lang="ja-JP" altLang="en-US" dirty="0"/>
          </a:p>
        </p:txBody>
      </p:sp>
      <p:sp>
        <p:nvSpPr>
          <p:cNvPr id="15" name="コンテンツ プレースホルダ 14"/>
          <p:cNvSpPr>
            <a:spLocks noGrp="1"/>
          </p:cNvSpPr>
          <p:nvPr>
            <p:ph sz="half" idx="1"/>
          </p:nvPr>
        </p:nvSpPr>
        <p:spPr/>
        <p:txBody>
          <a:bodyPr/>
          <a:lstStyle/>
          <a:p>
            <a:r>
              <a:rPr kumimoji="1" lang="en-US" altLang="ja-JP" dirty="0" smtClean="0"/>
              <a:t>Case 5-1</a:t>
            </a:r>
            <a:r>
              <a:rPr kumimoji="1" lang="ja-JP" altLang="en-US" dirty="0" smtClean="0"/>
              <a:t>と</a:t>
            </a:r>
            <a:r>
              <a:rPr kumimoji="1" lang="en-US" altLang="ja-JP" dirty="0" smtClean="0"/>
              <a:t>Case 5-3</a:t>
            </a:r>
            <a:r>
              <a:rPr kumimoji="1" lang="ja-JP" altLang="en-US" dirty="0" err="1" smtClean="0"/>
              <a:t>、</a:t>
            </a:r>
            <a:r>
              <a:rPr kumimoji="1" lang="en-US" altLang="ja-JP" dirty="0" smtClean="0"/>
              <a:t>Case 5-2</a:t>
            </a:r>
            <a:r>
              <a:rPr kumimoji="1" lang="ja-JP" altLang="en-US" dirty="0" smtClean="0"/>
              <a:t>と</a:t>
            </a:r>
            <a:r>
              <a:rPr kumimoji="1" lang="en-US" altLang="ja-JP" dirty="0" smtClean="0"/>
              <a:t>Case 5-4</a:t>
            </a:r>
            <a:r>
              <a:rPr kumimoji="1" lang="ja-JP" altLang="en-US" dirty="0" smtClean="0"/>
              <a:t>の容器長が同じ</a:t>
            </a:r>
            <a:r>
              <a:rPr kumimoji="1" lang="en-US" altLang="ja-JP" dirty="0" smtClean="0"/>
              <a:t>2</a:t>
            </a:r>
            <a:r>
              <a:rPr kumimoji="1" lang="ja-JP" altLang="en-US" dirty="0" smtClean="0"/>
              <a:t>組は、それぞれグラフが非常によく一致している。</a:t>
            </a:r>
            <a:endParaRPr kumimoji="1" lang="en-US" altLang="ja-JP" dirty="0" smtClean="0"/>
          </a:p>
          <a:p>
            <a:endParaRPr kumimoji="1" lang="en-US" altLang="ja-JP" dirty="0"/>
          </a:p>
          <a:p>
            <a:r>
              <a:rPr kumimoji="1" lang="ja-JP" altLang="en-US" dirty="0" smtClean="0"/>
              <a:t>本体系では、密度そのものは混合効率に影響を及ぼさず、無次元のパラメータである密度比が混合度の推移を決定することが示唆された。</a:t>
            </a:r>
            <a:endParaRPr kumimoji="1" lang="ja-JP" altLang="en-US" dirty="0"/>
          </a:p>
        </p:txBody>
      </p:sp>
      <p:sp>
        <p:nvSpPr>
          <p:cNvPr id="5" name="スライド番号プレースホルダ 4"/>
          <p:cNvSpPr>
            <a:spLocks noGrp="1"/>
          </p:cNvSpPr>
          <p:nvPr>
            <p:ph type="sldNum" sz="quarter" idx="12"/>
          </p:nvPr>
        </p:nvSpPr>
        <p:spPr/>
        <p:txBody>
          <a:bodyPr/>
          <a:lstStyle/>
          <a:p>
            <a:fld id="{B82CCC60-E8CD-4174-8B1A-7DF615B22EEF}" type="slidenum">
              <a:rPr lang="en-US" smtClean="0"/>
              <a:pPr/>
              <a:t>16</a:t>
            </a:fld>
            <a:endParaRPr lang="en-US"/>
          </a:p>
        </p:txBody>
      </p:sp>
      <p:sp>
        <p:nvSpPr>
          <p:cNvPr id="18" name="テキスト プレースホルダ 17"/>
          <p:cNvSpPr>
            <a:spLocks noGrp="1"/>
          </p:cNvSpPr>
          <p:nvPr>
            <p:ph type="body" idx="13"/>
          </p:nvPr>
        </p:nvSpPr>
        <p:spPr/>
        <p:txBody>
          <a:bodyPr/>
          <a:lstStyle/>
          <a:p>
            <a:r>
              <a:rPr kumimoji="1" lang="en-US" altLang="ja-JP" dirty="0" smtClean="0"/>
              <a:t>Case 5</a:t>
            </a:r>
            <a:endParaRPr kumimoji="1" lang="ja-JP" altLang="en-US" dirty="0"/>
          </a:p>
        </p:txBody>
      </p:sp>
      <p:sp>
        <p:nvSpPr>
          <p:cNvPr id="17" name="テキスト プレースホルダ 16"/>
          <p:cNvSpPr>
            <a:spLocks noGrp="1"/>
          </p:cNvSpPr>
          <p:nvPr>
            <p:ph type="body" sz="quarter" idx="3"/>
          </p:nvPr>
        </p:nvSpPr>
        <p:spPr/>
        <p:txBody>
          <a:bodyPr/>
          <a:lstStyle/>
          <a:p>
            <a:r>
              <a:rPr kumimoji="1" lang="en-US" altLang="ja-JP" dirty="0" smtClean="0"/>
              <a:t>Lacey’s Mixing Index</a:t>
            </a:r>
            <a:endParaRPr kumimoji="1" lang="ja-JP" altLang="en-US" dirty="0"/>
          </a:p>
        </p:txBody>
      </p:sp>
      <p:graphicFrame>
        <p:nvGraphicFramePr>
          <p:cNvPr id="12" name="コンテンツ プレースホルダー 11"/>
          <p:cNvGraphicFramePr>
            <a:graphicFrameLocks noGrp="1"/>
          </p:cNvGraphicFramePr>
          <p:nvPr>
            <p:ph sz="half" idx="2"/>
            <p:extLst>
              <p:ext uri="{D42A27DB-BD31-4B8C-83A1-F6EECF244321}">
                <p14:modId xmlns:p14="http://schemas.microsoft.com/office/powerpoint/2010/main" val="1247758636"/>
              </p:ext>
            </p:extLst>
          </p:nvPr>
        </p:nvGraphicFramePr>
        <p:xfrm>
          <a:off x="4648200" y="1597026"/>
          <a:ext cx="4038600" cy="45291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57297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B82CCC60-E8CD-4174-8B1A-7DF615B22EEF}" type="slidenum">
              <a:rPr lang="en-US" smtClean="0"/>
              <a:pPr/>
              <a:t>17</a:t>
            </a:fld>
            <a:endParaRPr lang="en-US"/>
          </a:p>
        </p:txBody>
      </p:sp>
      <p:sp>
        <p:nvSpPr>
          <p:cNvPr id="8" name="タイトル 7"/>
          <p:cNvSpPr>
            <a:spLocks noGrp="1"/>
          </p:cNvSpPr>
          <p:nvPr>
            <p:ph type="title"/>
          </p:nvPr>
        </p:nvSpPr>
        <p:spPr/>
        <p:txBody>
          <a:bodyPr/>
          <a:lstStyle/>
          <a:p>
            <a:r>
              <a:rPr kumimoji="1" lang="ja-JP" altLang="en-US" dirty="0" smtClean="0"/>
              <a:t>現状と今後</a:t>
            </a:r>
            <a:endParaRPr kumimoji="1" lang="ja-JP" altLang="en-US" dirty="0"/>
          </a:p>
        </p:txBody>
      </p:sp>
      <p:graphicFrame>
        <p:nvGraphicFramePr>
          <p:cNvPr id="10" name="コンテンツ プレースホルダー 9"/>
          <p:cNvGraphicFramePr>
            <a:graphicFrameLocks noGrp="1"/>
          </p:cNvGraphicFramePr>
          <p:nvPr>
            <p:ph idx="1"/>
            <p:extLst>
              <p:ext uri="{D42A27DB-BD31-4B8C-83A1-F6EECF244321}">
                <p14:modId xmlns:p14="http://schemas.microsoft.com/office/powerpoint/2010/main" val="1710929291"/>
              </p:ext>
            </p:extLst>
          </p:nvPr>
        </p:nvGraphicFramePr>
        <p:xfrm>
          <a:off x="449263" y="1138238"/>
          <a:ext cx="8245475" cy="51927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52189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 10"/>
          <p:cNvSpPr>
            <a:spLocks noGrp="1"/>
          </p:cNvSpPr>
          <p:nvPr>
            <p:ph idx="1"/>
          </p:nvPr>
        </p:nvSpPr>
        <p:spPr/>
        <p:txBody>
          <a:bodyPr>
            <a:normAutofit/>
          </a:bodyPr>
          <a:lstStyle/>
          <a:p>
            <a:r>
              <a:rPr lang="en-US" altLang="ja-JP" dirty="0" smtClean="0"/>
              <a:t>Chen, H. </a:t>
            </a:r>
            <a:r>
              <a:rPr lang="en-US" altLang="ja-JP" i="1" dirty="0" smtClean="0"/>
              <a:t>et al.</a:t>
            </a:r>
            <a:r>
              <a:rPr lang="en-US" altLang="ja-JP" dirty="0" smtClean="0"/>
              <a:t> (2016) ‘Radial mixing and segregation of granular bed bi-dispersed both in particle size and density within horizontal rotating drum</a:t>
            </a:r>
            <a:r>
              <a:rPr lang="en-US" altLang="ja-JP" dirty="0" smtClean="0"/>
              <a:t>’ </a:t>
            </a:r>
          </a:p>
          <a:p>
            <a:r>
              <a:rPr lang="en-US" altLang="ja-JP" i="1" dirty="0" smtClean="0"/>
              <a:t>Transactions </a:t>
            </a:r>
            <a:r>
              <a:rPr lang="en-US" altLang="ja-JP" i="1" dirty="0" smtClean="0"/>
              <a:t>of Nonferrous Metals Society of China (English Edition</a:t>
            </a:r>
            <a:r>
              <a:rPr lang="en-US" altLang="ja-JP" i="1" dirty="0" smtClean="0"/>
              <a:t>)</a:t>
            </a:r>
            <a:r>
              <a:rPr lang="en-US" altLang="ja-JP" dirty="0" smtClean="0"/>
              <a:t>, </a:t>
            </a:r>
            <a:r>
              <a:rPr lang="en-US" altLang="ja-JP" dirty="0" smtClean="0"/>
              <a:t>26(2), pp. </a:t>
            </a:r>
            <a:r>
              <a:rPr lang="en-US" altLang="ja-JP" dirty="0" smtClean="0"/>
              <a:t>527–535.</a:t>
            </a:r>
          </a:p>
          <a:p>
            <a:r>
              <a:rPr lang="en-US" altLang="ja-JP" dirty="0" err="1" smtClean="0"/>
              <a:t>CiteScore</a:t>
            </a:r>
            <a:r>
              <a:rPr lang="en-US" altLang="ja-JP" dirty="0"/>
              <a:t>: </a:t>
            </a:r>
            <a:r>
              <a:rPr lang="en-US" altLang="ja-JP" b="1" dirty="0" smtClean="0"/>
              <a:t>1.91</a:t>
            </a:r>
            <a:endParaRPr lang="en-US" altLang="ja-JP" dirty="0"/>
          </a:p>
          <a:p>
            <a:pPr fontAlgn="base"/>
            <a:r>
              <a:rPr lang="en-US" altLang="ja-JP" dirty="0" smtClean="0"/>
              <a:t>Impact </a:t>
            </a:r>
            <a:r>
              <a:rPr lang="en-US" altLang="ja-JP" dirty="0"/>
              <a:t>Factor: </a:t>
            </a:r>
            <a:r>
              <a:rPr lang="en-US" altLang="ja-JP" b="1" dirty="0" smtClean="0"/>
              <a:t>1.342</a:t>
            </a:r>
            <a:endParaRPr lang="en-US" altLang="ja-JP" dirty="0"/>
          </a:p>
          <a:p>
            <a:pPr fontAlgn="base"/>
            <a:r>
              <a:rPr lang="en-US" altLang="ja-JP" dirty="0"/>
              <a:t>5-Year Impact Factor: </a:t>
            </a:r>
            <a:r>
              <a:rPr lang="en-US" altLang="ja-JP" b="1" dirty="0" smtClean="0"/>
              <a:t>1.523</a:t>
            </a:r>
            <a:endParaRPr lang="en-US" altLang="ja-JP" dirty="0"/>
          </a:p>
          <a:p>
            <a:pPr marL="0" indent="0">
              <a:buNone/>
            </a:pPr>
            <a:endParaRPr kumimoji="1" lang="en-US" altLang="ja-JP" dirty="0" smtClean="0"/>
          </a:p>
          <a:p>
            <a:r>
              <a:rPr kumimoji="1" lang="ja-JP" altLang="en-US" dirty="0" smtClean="0"/>
              <a:t>「一軸回転ポットブレンダー」における</a:t>
            </a:r>
            <a:r>
              <a:rPr kumimoji="1" lang="en-US" altLang="ja-JP" dirty="0" smtClean="0"/>
              <a:t>2</a:t>
            </a:r>
            <a:r>
              <a:rPr kumimoji="1" lang="ja-JP" altLang="en-US" dirty="0" smtClean="0"/>
              <a:t>種類の粉体の混合・分離を</a:t>
            </a:r>
            <a:r>
              <a:rPr kumimoji="1" lang="en-US" altLang="ja-JP" dirty="0" smtClean="0"/>
              <a:t>DEM</a:t>
            </a:r>
            <a:r>
              <a:rPr kumimoji="1" lang="ja-JP" altLang="en-US" dirty="0" smtClean="0"/>
              <a:t>でシミュレーションした研究</a:t>
            </a:r>
            <a:endParaRPr kumimoji="1" lang="en-US" altLang="ja-JP" dirty="0" smtClean="0"/>
          </a:p>
          <a:p>
            <a:endParaRPr kumimoji="1" lang="en-US" altLang="ja-JP" dirty="0" smtClean="0"/>
          </a:p>
          <a:p>
            <a:r>
              <a:rPr kumimoji="1" lang="ja-JP" altLang="en-US" dirty="0" smtClean="0"/>
              <a:t>混合よりも分離に、容器よりも粒子に比重が置かれているが、私の研究との類似点も多い</a:t>
            </a:r>
            <a:endParaRPr kumimoji="1" lang="ja-JP" altLang="en-US" dirty="0"/>
          </a:p>
        </p:txBody>
      </p:sp>
      <p:sp>
        <p:nvSpPr>
          <p:cNvPr id="5" name="スライド番号プレースホルダ 4"/>
          <p:cNvSpPr>
            <a:spLocks noGrp="1"/>
          </p:cNvSpPr>
          <p:nvPr>
            <p:ph type="sldNum" sz="quarter" idx="12"/>
          </p:nvPr>
        </p:nvSpPr>
        <p:spPr/>
        <p:txBody>
          <a:bodyPr/>
          <a:lstStyle/>
          <a:p>
            <a:fld id="{B82CCC60-E8CD-4174-8B1A-7DF615B22EEF}" type="slidenum">
              <a:rPr lang="en-US" smtClean="0"/>
              <a:pPr/>
              <a:t>18</a:t>
            </a:fld>
            <a:endParaRPr lang="en-US"/>
          </a:p>
        </p:txBody>
      </p:sp>
      <p:sp>
        <p:nvSpPr>
          <p:cNvPr id="10" name="タイトル 9"/>
          <p:cNvSpPr>
            <a:spLocks noGrp="1"/>
          </p:cNvSpPr>
          <p:nvPr>
            <p:ph type="title"/>
          </p:nvPr>
        </p:nvSpPr>
        <p:spPr/>
        <p:txBody>
          <a:bodyPr/>
          <a:lstStyle/>
          <a:p>
            <a:r>
              <a:rPr kumimoji="1" lang="ja-JP" altLang="en-US" dirty="0" smtClean="0"/>
              <a:t>関連研究の調査</a:t>
            </a:r>
            <a:endParaRPr kumimoji="1" lang="ja-JP"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 4" descr="無題.png"/>
          <p:cNvPicPr>
            <a:picLocks noGrp="1" noChangeAspect="1"/>
          </p:cNvPicPr>
          <p:nvPr>
            <p:ph idx="1"/>
          </p:nvPr>
        </p:nvPicPr>
        <p:blipFill>
          <a:blip r:embed="rId2" cstate="print"/>
          <a:srcRect l="40740" t="23657" r="33332" b="9507"/>
          <a:stretch>
            <a:fillRect/>
          </a:stretch>
        </p:blipFill>
        <p:spPr>
          <a:xfrm>
            <a:off x="5335525" y="1291130"/>
            <a:ext cx="3512215" cy="5092713"/>
          </a:xfrm>
        </p:spPr>
      </p:pic>
      <p:sp>
        <p:nvSpPr>
          <p:cNvPr id="3" name="スライド番号プレースホルダ 2"/>
          <p:cNvSpPr>
            <a:spLocks noGrp="1"/>
          </p:cNvSpPr>
          <p:nvPr>
            <p:ph type="sldNum" sz="quarter" idx="12"/>
          </p:nvPr>
        </p:nvSpPr>
        <p:spPr/>
        <p:txBody>
          <a:bodyPr/>
          <a:lstStyle/>
          <a:p>
            <a:fld id="{B82CCC60-E8CD-4174-8B1A-7DF615B22EEF}" type="slidenum">
              <a:rPr lang="en-US" smtClean="0"/>
              <a:pPr/>
              <a:t>19</a:t>
            </a:fld>
            <a:endParaRPr lang="en-US"/>
          </a:p>
        </p:txBody>
      </p:sp>
      <p:sp>
        <p:nvSpPr>
          <p:cNvPr id="4" name="タイトル 3"/>
          <p:cNvSpPr>
            <a:spLocks noGrp="1"/>
          </p:cNvSpPr>
          <p:nvPr>
            <p:ph type="title"/>
          </p:nvPr>
        </p:nvSpPr>
        <p:spPr/>
        <p:txBody>
          <a:bodyPr/>
          <a:lstStyle/>
          <a:p>
            <a:r>
              <a:rPr kumimoji="1" lang="ja-JP" altLang="en-US" dirty="0" smtClean="0"/>
              <a:t>関連研究・計算条件</a:t>
            </a:r>
            <a:endParaRPr kumimoji="1" lang="ja-JP" altLang="en-US" dirty="0"/>
          </a:p>
        </p:txBody>
      </p:sp>
      <p:sp>
        <p:nvSpPr>
          <p:cNvPr id="7" name="コンテンツ プレースホルダ 14"/>
          <p:cNvSpPr txBox="1">
            <a:spLocks/>
          </p:cNvSpPr>
          <p:nvPr/>
        </p:nvSpPr>
        <p:spPr>
          <a:xfrm>
            <a:off x="457200" y="1596540"/>
            <a:ext cx="4038600" cy="4529624"/>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1" lang="ja-JP" altLang="en-US" sz="2000" b="0" i="0" u="none" strike="noStrike" kern="1200" cap="none" spc="0" normalizeH="0" baseline="0" noProof="0" dirty="0" smtClean="0">
                <a:ln>
                  <a:noFill/>
                </a:ln>
                <a:solidFill>
                  <a:schemeClr val="tx1"/>
                </a:solidFill>
                <a:effectLst/>
                <a:uLnTx/>
                <a:uFillTx/>
                <a:latin typeface="+mn-lt"/>
                <a:ea typeface="+mn-ea"/>
                <a:cs typeface="+mn-cs"/>
              </a:rPr>
              <a:t>密度比および体積比を考慮した複数のケースで計算を行っている。</a:t>
            </a:r>
            <a:endParaRPr kumimoji="1" lang="en-US" altLang="ja-JP"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1" lang="en-US" altLang="ja-JP" sz="20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1" lang="ja-JP" altLang="en-US" sz="2000" b="0" i="0" u="none" strike="noStrike" kern="1200" cap="none" spc="0" normalizeH="0" baseline="0" noProof="0" dirty="0" smtClean="0">
                <a:ln>
                  <a:noFill/>
                </a:ln>
                <a:solidFill>
                  <a:schemeClr val="tx1"/>
                </a:solidFill>
                <a:effectLst/>
                <a:uLnTx/>
                <a:uFillTx/>
                <a:latin typeface="+mn-lt"/>
                <a:ea typeface="+mn-ea"/>
                <a:cs typeface="+mn-cs"/>
              </a:rPr>
              <a:t>また、表中にはないが、充填率を変えずに容器径を変化させるケースのシミュレーションも行っている。</a:t>
            </a:r>
            <a:endParaRPr kumimoji="1" lang="en-US" altLang="ja-JP"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1" lang="en-US" altLang="ja-JP" sz="20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1" lang="ja-JP" altLang="en-US" sz="2000" b="0" i="0" u="none" strike="noStrike" kern="1200" cap="none" spc="0" normalizeH="0" baseline="0" noProof="0" dirty="0" smtClean="0">
                <a:ln>
                  <a:noFill/>
                </a:ln>
                <a:solidFill>
                  <a:schemeClr val="tx1"/>
                </a:solidFill>
                <a:effectLst/>
                <a:uLnTx/>
                <a:uFillTx/>
                <a:latin typeface="+mn-lt"/>
                <a:ea typeface="+mn-ea"/>
                <a:cs typeface="+mn-cs"/>
              </a:rPr>
              <a:t>混合度は、</a:t>
            </a:r>
            <a:r>
              <a:rPr kumimoji="1" lang="en-US" altLang="ja-JP" sz="2000" b="0" i="0" u="none" strike="noStrike" kern="1200" cap="none" spc="0" normalizeH="0" baseline="0" noProof="0" dirty="0" smtClean="0">
                <a:ln>
                  <a:noFill/>
                </a:ln>
                <a:solidFill>
                  <a:schemeClr val="tx1"/>
                </a:solidFill>
                <a:effectLst/>
                <a:uLnTx/>
                <a:uFillTx/>
                <a:latin typeface="+mn-lt"/>
                <a:ea typeface="+mn-ea"/>
                <a:cs typeface="+mn-cs"/>
              </a:rPr>
              <a:t>Lacey’s Mixing Index </a:t>
            </a:r>
            <a:r>
              <a:rPr kumimoji="1" lang="ja-JP" altLang="en-US" sz="2000" b="0" i="0" u="none" strike="noStrike" kern="1200" cap="none" spc="0" normalizeH="0" baseline="0" noProof="0" dirty="0" err="1" smtClean="0">
                <a:ln>
                  <a:noFill/>
                </a:ln>
                <a:solidFill>
                  <a:schemeClr val="tx1"/>
                </a:solidFill>
                <a:effectLst/>
                <a:uLnTx/>
                <a:uFillTx/>
                <a:latin typeface="+mn-lt"/>
                <a:ea typeface="+mn-ea"/>
                <a:cs typeface="+mn-cs"/>
              </a:rPr>
              <a:t>で評</a:t>
            </a:r>
            <a:r>
              <a:rPr kumimoji="1" lang="ja-JP" altLang="en-US" sz="2000" b="0" i="0" u="none" strike="noStrike" kern="1200" cap="none" spc="0" normalizeH="0" baseline="0" noProof="0" dirty="0" smtClean="0">
                <a:ln>
                  <a:noFill/>
                </a:ln>
                <a:solidFill>
                  <a:schemeClr val="tx1"/>
                </a:solidFill>
                <a:effectLst/>
                <a:uLnTx/>
                <a:uFillTx/>
                <a:latin typeface="+mn-lt"/>
                <a:ea typeface="+mn-ea"/>
                <a:cs typeface="+mn-cs"/>
              </a:rPr>
              <a:t>価する。</a:t>
            </a:r>
            <a:endParaRPr kumimoji="1" lang="ja-JP" alt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48968" y="1138425"/>
            <a:ext cx="5191968" cy="5191969"/>
          </a:xfrm>
        </p:spPr>
        <p:txBody>
          <a:bodyPr/>
          <a:lstStyle/>
          <a:p>
            <a:r>
              <a:rPr kumimoji="1" lang="ja-JP" altLang="en-US" dirty="0" smtClean="0"/>
              <a:t>ポットブレンダーとは</a:t>
            </a:r>
            <a:endParaRPr kumimoji="1" lang="en-US" altLang="ja-JP" dirty="0" smtClean="0"/>
          </a:p>
          <a:p>
            <a:pPr lvl="1"/>
            <a:r>
              <a:rPr lang="ja-JP" altLang="en-US" dirty="0" smtClean="0"/>
              <a:t>工業製品から食品まで、幅広い分野の粉体を混合する装置</a:t>
            </a:r>
            <a:endParaRPr lang="en-US" altLang="ja-JP" dirty="0" smtClean="0"/>
          </a:p>
          <a:p>
            <a:pPr marL="457200" lvl="1" indent="0">
              <a:buNone/>
            </a:pPr>
            <a:endParaRPr kumimoji="1" lang="en-US" altLang="ja-JP" dirty="0" smtClean="0"/>
          </a:p>
          <a:p>
            <a:r>
              <a:rPr kumimoji="1" lang="ja-JP" altLang="en-US" dirty="0" smtClean="0"/>
              <a:t>ポットブレンダーは混合についての最適化が進んでおらず、様々なパラメータについての最適化が必要である</a:t>
            </a:r>
            <a:endParaRPr kumimoji="1" lang="en-US" altLang="ja-JP" dirty="0" smtClean="0"/>
          </a:p>
          <a:p>
            <a:pPr lvl="1"/>
            <a:r>
              <a:rPr kumimoji="1" lang="ja-JP" altLang="en-US" dirty="0" smtClean="0"/>
              <a:t>容器長、粒子密度への依存性</a:t>
            </a:r>
            <a:r>
              <a:rPr kumimoji="1" lang="en-US" altLang="ja-JP" dirty="0" smtClean="0"/>
              <a:t>(</a:t>
            </a:r>
            <a:r>
              <a:rPr kumimoji="1" lang="ja-JP" altLang="en-US" dirty="0" smtClean="0"/>
              <a:t>前期</a:t>
            </a:r>
            <a:r>
              <a:rPr kumimoji="1" lang="en-US" altLang="ja-JP" dirty="0" smtClean="0"/>
              <a:t>)</a:t>
            </a:r>
          </a:p>
          <a:p>
            <a:pPr lvl="1"/>
            <a:r>
              <a:rPr kumimoji="1" lang="ja-JP" altLang="en-US" dirty="0" smtClean="0"/>
              <a:t>密度差、密度比の影響</a:t>
            </a:r>
            <a:endParaRPr kumimoji="1" lang="en-US" altLang="ja-JP" dirty="0" smtClean="0"/>
          </a:p>
          <a:p>
            <a:endParaRPr kumimoji="1" lang="en-US" altLang="ja-JP" dirty="0" smtClean="0"/>
          </a:p>
          <a:p>
            <a:r>
              <a:rPr kumimoji="1" lang="ja-JP" altLang="en-US" dirty="0" smtClean="0"/>
              <a:t>研究目的</a:t>
            </a:r>
            <a:endParaRPr kumimoji="1" lang="en-US" altLang="ja-JP" dirty="0" smtClean="0"/>
          </a:p>
          <a:p>
            <a:pPr lvl="1"/>
            <a:r>
              <a:rPr kumimoji="1" lang="ja-JP" altLang="en-US" dirty="0"/>
              <a:t>数値</a:t>
            </a:r>
            <a:r>
              <a:rPr kumimoji="1" lang="ja-JP" altLang="en-US" dirty="0" smtClean="0"/>
              <a:t>シミュレーションによって混合度の計算およびその経時変化を観察することで、混合効率を定量的に評価し、最適化したい</a:t>
            </a:r>
            <a:endParaRPr kumimoji="1" lang="en-US" altLang="ja-JP" dirty="0"/>
          </a:p>
        </p:txBody>
      </p:sp>
      <p:sp>
        <p:nvSpPr>
          <p:cNvPr id="3" name="スライド番号プレースホルダー 2"/>
          <p:cNvSpPr>
            <a:spLocks noGrp="1"/>
          </p:cNvSpPr>
          <p:nvPr>
            <p:ph type="sldNum" sz="quarter" idx="12"/>
          </p:nvPr>
        </p:nvSpPr>
        <p:spPr/>
        <p:txBody>
          <a:bodyPr/>
          <a:lstStyle/>
          <a:p>
            <a:fld id="{B82CCC60-E8CD-4174-8B1A-7DF615B22EEF}" type="slidenum">
              <a:rPr lang="en-US" sz="1400" smtClean="0">
                <a:solidFill>
                  <a:schemeClr val="bg1"/>
                </a:solidFill>
              </a:rPr>
              <a:pPr/>
              <a:t>2</a:t>
            </a:fld>
            <a:endParaRPr lang="en-US" sz="1400" dirty="0">
              <a:solidFill>
                <a:schemeClr val="bg1"/>
              </a:solidFill>
            </a:endParaRPr>
          </a:p>
        </p:txBody>
      </p:sp>
      <p:sp>
        <p:nvSpPr>
          <p:cNvPr id="4" name="タイトル 3"/>
          <p:cNvSpPr>
            <a:spLocks noGrp="1"/>
          </p:cNvSpPr>
          <p:nvPr>
            <p:ph type="title"/>
          </p:nvPr>
        </p:nvSpPr>
        <p:spPr>
          <a:xfrm>
            <a:off x="457200" y="274638"/>
            <a:ext cx="8229600" cy="558377"/>
          </a:xfrm>
        </p:spPr>
        <p:txBody>
          <a:bodyPr>
            <a:noAutofit/>
          </a:bodyPr>
          <a:lstStyle/>
          <a:p>
            <a:r>
              <a:rPr kumimoji="1" lang="ja-JP" altLang="en-US" dirty="0" smtClean="0"/>
              <a:t>序論</a:t>
            </a:r>
            <a:endParaRPr kumimoji="1" lang="ja-JP" altLang="en-US" dirty="0"/>
          </a:p>
        </p:txBody>
      </p:sp>
      <p:pic>
        <p:nvPicPr>
          <p:cNvPr id="8" name="pot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cstate="print"/>
          <a:srcRect l="10507" r="12463"/>
          <a:stretch/>
        </p:blipFill>
        <p:spPr>
          <a:xfrm>
            <a:off x="5714015" y="1138425"/>
            <a:ext cx="3133725" cy="2288334"/>
          </a:xfrm>
          <a:prstGeom prst="rect">
            <a:avLst/>
          </a:prstGeom>
        </p:spPr>
      </p:pic>
      <p:grpSp>
        <p:nvGrpSpPr>
          <p:cNvPr id="5" name="グループ化 4"/>
          <p:cNvGrpSpPr/>
          <p:nvPr/>
        </p:nvGrpSpPr>
        <p:grpSpPr>
          <a:xfrm>
            <a:off x="5714015" y="3509975"/>
            <a:ext cx="3133725" cy="2820420"/>
            <a:chOff x="5802789" y="3581704"/>
            <a:chExt cx="3044951" cy="2665475"/>
          </a:xfrm>
        </p:grpSpPr>
        <p:pic>
          <p:nvPicPr>
            <p:cNvPr id="11" name="図 10"/>
            <p:cNvPicPr>
              <a:picLocks noChangeAspect="1"/>
            </p:cNvPicPr>
            <p:nvPr/>
          </p:nvPicPr>
          <p:blipFill rotWithShape="1">
            <a:blip r:embed="rId6" cstate="print">
              <a:extLst>
                <a:ext uri="{28A0092B-C50C-407E-A947-70E740481C1C}">
                  <a14:useLocalDpi xmlns:a14="http://schemas.microsoft.com/office/drawing/2010/main" val="0"/>
                </a:ext>
              </a:extLst>
            </a:blip>
            <a:srcRect r="13102"/>
            <a:stretch/>
          </p:blipFill>
          <p:spPr>
            <a:xfrm>
              <a:off x="7126235" y="3581704"/>
              <a:ext cx="1721505" cy="1485815"/>
            </a:xfrm>
            <a:prstGeom prst="rect">
              <a:avLst/>
            </a:prstGeom>
          </p:spPr>
        </p:pic>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2790" y="3581705"/>
              <a:ext cx="1472072" cy="1485815"/>
            </a:xfrm>
            <a:prstGeom prst="rect">
              <a:avLst/>
            </a:prstGeom>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02789" y="5067520"/>
              <a:ext cx="1572879" cy="1179659"/>
            </a:xfrm>
            <a:prstGeom prst="rect">
              <a:avLst/>
            </a:prstGeom>
          </p:spPr>
        </p:pic>
        <p:pic>
          <p:nvPicPr>
            <p:cNvPr id="7" name="図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74862" y="5067520"/>
              <a:ext cx="1572878" cy="1179659"/>
            </a:xfrm>
            <a:prstGeom prst="rect">
              <a:avLst/>
            </a:prstGeom>
          </p:spPr>
        </p:pic>
      </p:grpSp>
      <p:sp>
        <p:nvSpPr>
          <p:cNvPr id="12" name="フッター プレースホルダー 5"/>
          <p:cNvSpPr txBox="1">
            <a:spLocks/>
          </p:cNvSpPr>
          <p:nvPr/>
        </p:nvSpPr>
        <p:spPr>
          <a:xfrm>
            <a:off x="-9150" y="648310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ja-JP" dirty="0" smtClean="0"/>
              <a:t>[1]</a:t>
            </a:r>
            <a:r>
              <a:rPr lang="ja-JP" altLang="en-US" dirty="0" smtClean="0"/>
              <a:t>動画</a:t>
            </a:r>
            <a:r>
              <a:rPr lang="ja-JP" altLang="en-US" dirty="0" smtClean="0">
                <a:sym typeface="Wingdings" panose="05000000000000000000" pitchFamily="2" charset="2"/>
              </a:rPr>
              <a:t>：</a:t>
            </a:r>
            <a:r>
              <a:rPr lang="en-US" altLang="ja-JP" dirty="0" smtClean="0">
                <a:sym typeface="Wingdings" panose="05000000000000000000" pitchFamily="2" charset="2"/>
              </a:rPr>
              <a:t>(</a:t>
            </a:r>
            <a:r>
              <a:rPr lang="ja-JP" altLang="en-US" dirty="0" smtClean="0"/>
              <a:t>株</a:t>
            </a:r>
            <a:r>
              <a:rPr lang="en-US" altLang="ja-JP" dirty="0" smtClean="0"/>
              <a:t>)</a:t>
            </a:r>
            <a:r>
              <a:rPr lang="ja-JP" altLang="en-US" dirty="0" smtClean="0"/>
              <a:t>槇野産業</a:t>
            </a:r>
            <a:r>
              <a:rPr lang="en-US" altLang="ja-JP" dirty="0" smtClean="0"/>
              <a:t>HP</a:t>
            </a:r>
            <a:r>
              <a:rPr lang="ja-JP" altLang="en-US" dirty="0" smtClean="0"/>
              <a:t>より引用</a:t>
            </a:r>
            <a:endParaRPr lang="en-US" dirty="0"/>
          </a:p>
        </p:txBody>
      </p:sp>
      <p:sp>
        <p:nvSpPr>
          <p:cNvPr id="13" name="フッター プレースホルダー 5"/>
          <p:cNvSpPr txBox="1">
            <a:spLocks/>
          </p:cNvSpPr>
          <p:nvPr/>
        </p:nvSpPr>
        <p:spPr>
          <a:xfrm>
            <a:off x="8790965" y="985720"/>
            <a:ext cx="408285" cy="2124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ja-JP" dirty="0" smtClean="0">
                <a:solidFill>
                  <a:schemeClr val="bg1"/>
                </a:solidFill>
              </a:rPr>
              <a:t>[1]</a:t>
            </a:r>
            <a:endParaRPr lang="en-US" dirty="0">
              <a:solidFill>
                <a:schemeClr val="bg1"/>
              </a:solidFill>
            </a:endParaRPr>
          </a:p>
        </p:txBody>
      </p:sp>
    </p:spTree>
    <p:extLst>
      <p:ext uri="{BB962C8B-B14F-4D97-AF65-F5344CB8AC3E}">
        <p14:creationId xmlns:p14="http://schemas.microsoft.com/office/powerpoint/2010/main" val="317579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26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 4" descr="無題2.png"/>
          <p:cNvPicPr>
            <a:picLocks noGrp="1" noChangeAspect="1"/>
          </p:cNvPicPr>
          <p:nvPr>
            <p:ph idx="1"/>
          </p:nvPr>
        </p:nvPicPr>
        <p:blipFill>
          <a:blip r:embed="rId2" cstate="print"/>
          <a:srcRect l="12960" t="32901" r="61112" b="26071"/>
          <a:stretch>
            <a:fillRect/>
          </a:stretch>
        </p:blipFill>
        <p:spPr>
          <a:xfrm>
            <a:off x="5182820" y="985720"/>
            <a:ext cx="3206805" cy="2748690"/>
          </a:xfrm>
        </p:spPr>
      </p:pic>
      <p:sp>
        <p:nvSpPr>
          <p:cNvPr id="3" name="スライド番号プレースホルダ 2"/>
          <p:cNvSpPr>
            <a:spLocks noGrp="1"/>
          </p:cNvSpPr>
          <p:nvPr>
            <p:ph type="sldNum" sz="quarter" idx="12"/>
          </p:nvPr>
        </p:nvSpPr>
        <p:spPr/>
        <p:txBody>
          <a:bodyPr/>
          <a:lstStyle/>
          <a:p>
            <a:fld id="{B82CCC60-E8CD-4174-8B1A-7DF615B22EEF}" type="slidenum">
              <a:rPr lang="en-US" smtClean="0"/>
              <a:pPr/>
              <a:t>20</a:t>
            </a:fld>
            <a:endParaRPr lang="en-US"/>
          </a:p>
        </p:txBody>
      </p:sp>
      <p:sp>
        <p:nvSpPr>
          <p:cNvPr id="4" name="タイトル 3"/>
          <p:cNvSpPr>
            <a:spLocks noGrp="1"/>
          </p:cNvSpPr>
          <p:nvPr>
            <p:ph type="title"/>
          </p:nvPr>
        </p:nvSpPr>
        <p:spPr/>
        <p:txBody>
          <a:bodyPr/>
          <a:lstStyle/>
          <a:p>
            <a:r>
              <a:rPr kumimoji="1" lang="ja-JP" altLang="en-US" dirty="0" smtClean="0"/>
              <a:t>関連研究・結果考察</a:t>
            </a:r>
            <a:r>
              <a:rPr kumimoji="1" lang="en-US" altLang="ja-JP" dirty="0" smtClean="0"/>
              <a:t>(1)</a:t>
            </a:r>
            <a:endParaRPr kumimoji="1" lang="ja-JP" altLang="en-US" dirty="0"/>
          </a:p>
        </p:txBody>
      </p:sp>
      <p:pic>
        <p:nvPicPr>
          <p:cNvPr id="6" name="図 5" descr="無題2.png"/>
          <p:cNvPicPr>
            <a:picLocks noChangeAspect="1"/>
          </p:cNvPicPr>
          <p:nvPr/>
        </p:nvPicPr>
        <p:blipFill>
          <a:blip r:embed="rId2" cstate="print"/>
          <a:srcRect l="41650" t="34585" r="33300" b="28418"/>
          <a:stretch>
            <a:fillRect/>
          </a:stretch>
        </p:blipFill>
        <p:spPr>
          <a:xfrm>
            <a:off x="5182820" y="3887115"/>
            <a:ext cx="3206805" cy="2565444"/>
          </a:xfrm>
          <a:prstGeom prst="rect">
            <a:avLst/>
          </a:prstGeom>
        </p:spPr>
      </p:pic>
      <p:pic>
        <p:nvPicPr>
          <p:cNvPr id="7" name="図 6" descr="無題3.png"/>
          <p:cNvPicPr>
            <a:picLocks noChangeAspect="1"/>
          </p:cNvPicPr>
          <p:nvPr/>
        </p:nvPicPr>
        <p:blipFill>
          <a:blip r:embed="rId3" cstate="print"/>
          <a:srcRect l="41650" t="32187" r="33300" b="29218"/>
          <a:stretch>
            <a:fillRect/>
          </a:stretch>
        </p:blipFill>
        <p:spPr>
          <a:xfrm>
            <a:off x="1823310" y="3887115"/>
            <a:ext cx="3054099" cy="2646887"/>
          </a:xfrm>
          <a:prstGeom prst="rect">
            <a:avLst/>
          </a:prstGeom>
        </p:spPr>
      </p:pic>
      <p:sp>
        <p:nvSpPr>
          <p:cNvPr id="8" name="コンテンツ プレースホルダ 14"/>
          <p:cNvSpPr txBox="1">
            <a:spLocks/>
          </p:cNvSpPr>
          <p:nvPr/>
        </p:nvSpPr>
        <p:spPr>
          <a:xfrm>
            <a:off x="457200" y="985720"/>
            <a:ext cx="4038600" cy="4529624"/>
          </a:xfrm>
          <a:prstGeom prst="rect">
            <a:avLst/>
          </a:prstGeom>
        </p:spPr>
        <p:txBody>
          <a:bodyPr vert="horz" lIns="91440" tIns="45720" rIns="91440" bIns="45720" rtlCol="0">
            <a:normAutofit/>
          </a:bodyPr>
          <a:lstStyle/>
          <a:p>
            <a:pPr marL="342900" lvl="0" indent="-342900">
              <a:spcBef>
                <a:spcPct val="20000"/>
              </a:spcBef>
              <a:buFont typeface="Arial" pitchFamily="34" charset="0"/>
              <a:buChar char="•"/>
            </a:pPr>
            <a:r>
              <a:rPr kumimoji="1" lang="ja-JP" altLang="en-US" sz="2000" dirty="0" smtClean="0"/>
              <a:t>体積比を</a:t>
            </a:r>
            <a:r>
              <a:rPr kumimoji="1" lang="en-US" altLang="ja-JP" sz="2000" dirty="0" smtClean="0"/>
              <a:t>σ</a:t>
            </a:r>
            <a:r>
              <a:rPr kumimoji="1" lang="ja-JP" altLang="en-US" sz="2000" dirty="0" err="1" smtClean="0"/>
              <a:t>、</a:t>
            </a:r>
            <a:r>
              <a:rPr kumimoji="1" lang="ja-JP" altLang="en-US" sz="2000" dirty="0" smtClean="0"/>
              <a:t>密度比を</a:t>
            </a:r>
            <a:r>
              <a:rPr kumimoji="1" lang="en-US" altLang="ja-JP" sz="2000" dirty="0" smtClean="0"/>
              <a:t>η</a:t>
            </a:r>
            <a:r>
              <a:rPr kumimoji="1" lang="ja-JP" altLang="en-US" sz="2000" dirty="0" smtClean="0"/>
              <a:t>で表す。</a:t>
            </a:r>
            <a:endParaRPr kumimoji="1" lang="en-US" altLang="ja-JP" sz="2000" dirty="0" smtClean="0"/>
          </a:p>
          <a:p>
            <a:pPr marL="342900" lvl="0" indent="-342900">
              <a:spcBef>
                <a:spcPct val="20000"/>
              </a:spcBef>
              <a:buFont typeface="Arial" pitchFamily="34" charset="0"/>
              <a:buChar char="•"/>
            </a:pPr>
            <a:r>
              <a:rPr kumimoji="1" lang="en-US" altLang="ja-JP" sz="2000" dirty="0" smtClean="0"/>
              <a:t>(</a:t>
            </a:r>
            <a:r>
              <a:rPr kumimoji="1" lang="en-US" altLang="ja-JP" sz="2000" dirty="0" err="1" smtClean="0"/>
              <a:t>σ,η</a:t>
            </a:r>
            <a:r>
              <a:rPr kumimoji="1" lang="en-US" altLang="ja-JP" sz="2000" dirty="0" smtClean="0"/>
              <a:t>)</a:t>
            </a:r>
            <a:r>
              <a:rPr kumimoji="1" lang="ja-JP" altLang="en-US" sz="2000" dirty="0" smtClean="0"/>
              <a:t>を様々に変えて混合している。組み合わせによっては、分離が起こり混合が進展しない。</a:t>
            </a:r>
            <a:endParaRPr kumimoji="1" lang="en-US" altLang="ja-JP" sz="2000" dirty="0" smtClean="0"/>
          </a:p>
          <a:p>
            <a:pPr marL="342900" lvl="0" indent="-342900">
              <a:spcBef>
                <a:spcPct val="20000"/>
              </a:spcBef>
              <a:buFont typeface="Arial" pitchFamily="34" charset="0"/>
              <a:buChar char="•"/>
            </a:pPr>
            <a:endParaRPr kumimoji="1" lang="en-US" altLang="ja-JP" sz="2000" dirty="0" smtClean="0"/>
          </a:p>
          <a:p>
            <a:pPr marL="342900" lvl="0" indent="-342900">
              <a:spcBef>
                <a:spcPct val="20000"/>
              </a:spcBef>
              <a:buFont typeface="Arial" pitchFamily="34" charset="0"/>
              <a:buChar char="•"/>
            </a:pPr>
            <a:r>
              <a:rPr kumimoji="1" lang="ja-JP" altLang="en-US" sz="2000" dirty="0" smtClean="0"/>
              <a:t>対照条件での計算の結果、</a:t>
            </a:r>
            <a:r>
              <a:rPr kumimoji="1" lang="en-US" altLang="ja-JP" sz="2000" dirty="0" smtClean="0"/>
              <a:t> </a:t>
            </a:r>
            <a:r>
              <a:rPr kumimoji="1" lang="ja-JP" altLang="en-US" sz="2000" dirty="0" smtClean="0"/>
              <a:t>最高効率を与える</a:t>
            </a:r>
            <a:r>
              <a:rPr kumimoji="1" lang="en-US" altLang="ja-JP" sz="2000" dirty="0" smtClean="0"/>
              <a:t>(</a:t>
            </a:r>
            <a:r>
              <a:rPr kumimoji="1" lang="en-US" altLang="ja-JP" sz="2000" dirty="0" err="1" smtClean="0"/>
              <a:t>σ,η</a:t>
            </a:r>
            <a:r>
              <a:rPr kumimoji="1" lang="en-US" altLang="ja-JP" sz="2000" dirty="0" smtClean="0"/>
              <a:t>)</a:t>
            </a:r>
            <a:r>
              <a:rPr kumimoji="1" lang="ja-JP" altLang="en-US" sz="2000" dirty="0" smtClean="0"/>
              <a:t>は</a:t>
            </a:r>
            <a:r>
              <a:rPr kumimoji="1" lang="en-US" altLang="ja-JP" sz="2000" dirty="0" smtClean="0"/>
              <a:t>1</a:t>
            </a:r>
            <a:r>
              <a:rPr kumimoji="1" lang="ja-JP" altLang="en-US" sz="2000" dirty="0" smtClean="0"/>
              <a:t>対</a:t>
            </a:r>
            <a:r>
              <a:rPr kumimoji="1" lang="en-US" altLang="ja-JP" sz="2000" dirty="0" smtClean="0"/>
              <a:t>1</a:t>
            </a:r>
            <a:r>
              <a:rPr kumimoji="1" lang="ja-JP" altLang="en-US" sz="2000" dirty="0" smtClean="0"/>
              <a:t>に対応する分布となっていることが示された。</a:t>
            </a:r>
            <a:endParaRPr kumimoji="1" lang="ja-JP" alt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 1"/>
          <p:cNvSpPr>
            <a:spLocks noGrp="1"/>
          </p:cNvSpPr>
          <p:nvPr>
            <p:ph idx="1"/>
          </p:nvPr>
        </p:nvSpPr>
        <p:spPr>
          <a:xfrm>
            <a:off x="448966" y="1138425"/>
            <a:ext cx="5497379" cy="5191969"/>
          </a:xfrm>
        </p:spPr>
        <p:txBody>
          <a:bodyPr/>
          <a:lstStyle/>
          <a:p>
            <a:r>
              <a:rPr kumimoji="1" lang="ja-JP" altLang="en-US" dirty="0" smtClean="0"/>
              <a:t>最適な</a:t>
            </a:r>
            <a:r>
              <a:rPr kumimoji="1" lang="en-US" altLang="ja-JP" dirty="0" smtClean="0"/>
              <a:t>(</a:t>
            </a:r>
            <a:r>
              <a:rPr kumimoji="1" lang="en-US" altLang="ja-JP" dirty="0" err="1" smtClean="0"/>
              <a:t>σ,η</a:t>
            </a:r>
            <a:r>
              <a:rPr kumimoji="1" lang="en-US" altLang="ja-JP" dirty="0" smtClean="0"/>
              <a:t>)</a:t>
            </a:r>
            <a:r>
              <a:rPr kumimoji="1" lang="ja-JP" altLang="en-US" dirty="0" smtClean="0"/>
              <a:t>の分布は下のグラフのようになる。</a:t>
            </a:r>
            <a:endParaRPr kumimoji="1" lang="en-US" altLang="ja-JP" dirty="0" smtClean="0"/>
          </a:p>
          <a:p>
            <a:pPr lvl="1"/>
            <a:r>
              <a:rPr kumimoji="1" lang="ja-JP" altLang="en-US" dirty="0" smtClean="0"/>
              <a:t>指数関数的曲線になっている。</a:t>
            </a:r>
            <a:endParaRPr kumimoji="1" lang="en-US" altLang="ja-JP" dirty="0" smtClean="0"/>
          </a:p>
          <a:p>
            <a:endParaRPr kumimoji="1" lang="en-US" altLang="ja-JP" dirty="0" smtClean="0"/>
          </a:p>
          <a:p>
            <a:r>
              <a:rPr kumimoji="1" lang="ja-JP" altLang="en-US" dirty="0" smtClean="0"/>
              <a:t>そこで、この分布が容器径に依存性を持つかを調べたものが右のグラフである。</a:t>
            </a:r>
            <a:endParaRPr kumimoji="1" lang="en-US" altLang="ja-JP" dirty="0" smtClean="0"/>
          </a:p>
          <a:p>
            <a:endParaRPr kumimoji="1" lang="en-US" altLang="ja-JP" dirty="0" smtClean="0"/>
          </a:p>
          <a:p>
            <a:r>
              <a:rPr kumimoji="1" lang="ja-JP" altLang="en-US" dirty="0" smtClean="0"/>
              <a:t>これを見れば、容器径に依存性がないことが示唆される。</a:t>
            </a:r>
            <a:endParaRPr kumimoji="1" lang="en-US" altLang="ja-JP" dirty="0" smtClean="0"/>
          </a:p>
          <a:p>
            <a:endParaRPr kumimoji="1" lang="en-US" altLang="ja-JP" dirty="0" smtClean="0"/>
          </a:p>
          <a:p>
            <a:endParaRPr kumimoji="1" lang="ja-JP" altLang="en-US" dirty="0"/>
          </a:p>
        </p:txBody>
      </p:sp>
      <p:sp>
        <p:nvSpPr>
          <p:cNvPr id="3" name="スライド番号プレースホルダ 2"/>
          <p:cNvSpPr>
            <a:spLocks noGrp="1"/>
          </p:cNvSpPr>
          <p:nvPr>
            <p:ph type="sldNum" sz="quarter" idx="12"/>
          </p:nvPr>
        </p:nvSpPr>
        <p:spPr/>
        <p:txBody>
          <a:bodyPr/>
          <a:lstStyle/>
          <a:p>
            <a:fld id="{B82CCC60-E8CD-4174-8B1A-7DF615B22EEF}" type="slidenum">
              <a:rPr lang="en-US" smtClean="0"/>
              <a:pPr/>
              <a:t>21</a:t>
            </a:fld>
            <a:endParaRPr lang="en-US"/>
          </a:p>
        </p:txBody>
      </p:sp>
      <p:sp>
        <p:nvSpPr>
          <p:cNvPr id="4" name="タイトル 3"/>
          <p:cNvSpPr>
            <a:spLocks noGrp="1"/>
          </p:cNvSpPr>
          <p:nvPr>
            <p:ph type="title"/>
          </p:nvPr>
        </p:nvSpPr>
        <p:spPr/>
        <p:txBody>
          <a:bodyPr/>
          <a:lstStyle/>
          <a:p>
            <a:r>
              <a:rPr kumimoji="1" lang="ja-JP" altLang="en-US" dirty="0" smtClean="0"/>
              <a:t>関連研究・結果考察</a:t>
            </a:r>
            <a:r>
              <a:rPr kumimoji="1" lang="en-US" altLang="ja-JP" dirty="0" smtClean="0"/>
              <a:t>(2)</a:t>
            </a:r>
            <a:endParaRPr kumimoji="1" lang="ja-JP" altLang="en-US" dirty="0"/>
          </a:p>
        </p:txBody>
      </p:sp>
      <p:pic>
        <p:nvPicPr>
          <p:cNvPr id="5" name="図 4" descr="無題5.png"/>
          <p:cNvPicPr>
            <a:picLocks noChangeAspect="1"/>
          </p:cNvPicPr>
          <p:nvPr/>
        </p:nvPicPr>
        <p:blipFill>
          <a:blip r:embed="rId2" cstate="print"/>
          <a:srcRect l="13260" t="26249" r="60020" b="35156"/>
          <a:stretch>
            <a:fillRect/>
          </a:stretch>
        </p:blipFill>
        <p:spPr>
          <a:xfrm>
            <a:off x="1517900" y="4030276"/>
            <a:ext cx="3206805" cy="2605529"/>
          </a:xfrm>
          <a:prstGeom prst="rect">
            <a:avLst/>
          </a:prstGeom>
        </p:spPr>
      </p:pic>
      <p:pic>
        <p:nvPicPr>
          <p:cNvPr id="6" name="図 5" descr="無題6.png"/>
          <p:cNvPicPr>
            <a:picLocks noChangeAspect="1"/>
          </p:cNvPicPr>
          <p:nvPr/>
        </p:nvPicPr>
        <p:blipFill>
          <a:blip r:embed="rId3" cstate="print"/>
          <a:srcRect l="39980" t="17342" r="39980" b="8435"/>
          <a:stretch>
            <a:fillRect/>
          </a:stretch>
        </p:blipFill>
        <p:spPr>
          <a:xfrm>
            <a:off x="6251755" y="985720"/>
            <a:ext cx="2595985" cy="5408302"/>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 1"/>
          <p:cNvSpPr>
            <a:spLocks noGrp="1"/>
          </p:cNvSpPr>
          <p:nvPr>
            <p:ph idx="1"/>
          </p:nvPr>
        </p:nvSpPr>
        <p:spPr/>
        <p:txBody>
          <a:bodyPr/>
          <a:lstStyle/>
          <a:p>
            <a:r>
              <a:rPr kumimoji="1" lang="ja-JP" altLang="en-US" dirty="0" smtClean="0"/>
              <a:t>体積比・密度比を様々に変えて回転円筒にて混合すると、分離してしまう組がある。これはブラジルナッツ効果・逆ブラジルナッツ効果と呼ばれる現象である。</a:t>
            </a:r>
            <a:endParaRPr kumimoji="1" lang="en-US" altLang="ja-JP" dirty="0" smtClean="0"/>
          </a:p>
          <a:p>
            <a:endParaRPr kumimoji="1" lang="en-US" altLang="ja-JP" dirty="0" smtClean="0"/>
          </a:p>
          <a:p>
            <a:r>
              <a:rPr kumimoji="1" lang="ja-JP" altLang="en-US" dirty="0" smtClean="0"/>
              <a:t>分離が起こりにくい体積比と密度比の組は、体積比の増加に対して密度比が指数関数的に増加する曲線の付近に分布していることが示唆された。</a:t>
            </a:r>
            <a:endParaRPr kumimoji="1" lang="en-US" altLang="ja-JP" dirty="0" smtClean="0"/>
          </a:p>
          <a:p>
            <a:endParaRPr kumimoji="1" lang="en-US" altLang="ja-JP" dirty="0" smtClean="0"/>
          </a:p>
          <a:p>
            <a:r>
              <a:rPr kumimoji="1" lang="ja-JP" altLang="en-US" dirty="0" smtClean="0"/>
              <a:t>この最高効率曲線は容器径を変化させてもほとんど変化せず、最適な体積比と密度比の組は容器径に対しスケールフリーな分布をとることが示された。</a:t>
            </a:r>
            <a:endParaRPr kumimoji="1" lang="ja-JP" altLang="en-US" dirty="0"/>
          </a:p>
        </p:txBody>
      </p:sp>
      <p:sp>
        <p:nvSpPr>
          <p:cNvPr id="3" name="スライド番号プレースホルダ 2"/>
          <p:cNvSpPr>
            <a:spLocks noGrp="1"/>
          </p:cNvSpPr>
          <p:nvPr>
            <p:ph type="sldNum" sz="quarter" idx="12"/>
          </p:nvPr>
        </p:nvSpPr>
        <p:spPr/>
        <p:txBody>
          <a:bodyPr/>
          <a:lstStyle/>
          <a:p>
            <a:fld id="{B82CCC60-E8CD-4174-8B1A-7DF615B22EEF}" type="slidenum">
              <a:rPr lang="en-US" smtClean="0"/>
              <a:pPr/>
              <a:t>22</a:t>
            </a:fld>
            <a:endParaRPr lang="en-US"/>
          </a:p>
        </p:txBody>
      </p:sp>
      <p:sp>
        <p:nvSpPr>
          <p:cNvPr id="4" name="タイトル 3"/>
          <p:cNvSpPr>
            <a:spLocks noGrp="1"/>
          </p:cNvSpPr>
          <p:nvPr>
            <p:ph type="title"/>
          </p:nvPr>
        </p:nvSpPr>
        <p:spPr/>
        <p:txBody>
          <a:bodyPr/>
          <a:lstStyle/>
          <a:p>
            <a:r>
              <a:rPr kumimoji="1" lang="ja-JP" altLang="en-US" dirty="0" smtClean="0"/>
              <a:t>関連研究・結論</a:t>
            </a:r>
            <a:endParaRPr kumimoji="1" lang="ja-JP"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計算条件</a:t>
            </a:r>
            <a:r>
              <a:rPr kumimoji="1" lang="en-US" altLang="ja-JP" dirty="0" smtClean="0"/>
              <a:t>(1)</a:t>
            </a:r>
            <a:endParaRPr kumimoji="1" lang="ja-JP" altLang="en-US" dirty="0"/>
          </a:p>
        </p:txBody>
      </p:sp>
      <p:sp>
        <p:nvSpPr>
          <p:cNvPr id="3" name="スライド番号プレースホルダ 2"/>
          <p:cNvSpPr>
            <a:spLocks noGrp="1"/>
          </p:cNvSpPr>
          <p:nvPr>
            <p:ph type="sldNum" sz="quarter" idx="12"/>
          </p:nvPr>
        </p:nvSpPr>
        <p:spPr/>
        <p:txBody>
          <a:bodyPr/>
          <a:lstStyle/>
          <a:p>
            <a:fld id="{B82CCC60-E8CD-4174-8B1A-7DF615B22EEF}" type="slidenum">
              <a:rPr lang="en-US" smtClean="0"/>
              <a:pPr/>
              <a:t>23</a:t>
            </a:fld>
            <a:endParaRPr lang="en-US"/>
          </a:p>
        </p:txBody>
      </p:sp>
      <p:sp>
        <p:nvSpPr>
          <p:cNvPr id="8" name="テキスト プレースホルダ 7"/>
          <p:cNvSpPr>
            <a:spLocks noGrp="1"/>
          </p:cNvSpPr>
          <p:nvPr>
            <p:ph type="body" idx="13"/>
          </p:nvPr>
        </p:nvSpPr>
        <p:spPr>
          <a:xfrm>
            <a:off x="296260" y="1138425"/>
            <a:ext cx="4123035" cy="458115"/>
          </a:xfrm>
        </p:spPr>
        <p:txBody>
          <a:bodyPr/>
          <a:lstStyle/>
          <a:p>
            <a:r>
              <a:rPr kumimoji="1" lang="en-US" altLang="ja-JP" dirty="0" smtClean="0"/>
              <a:t>Case 1</a:t>
            </a:r>
            <a:endParaRPr kumimoji="1" lang="ja-JP" altLang="en-US" dirty="0"/>
          </a:p>
        </p:txBody>
      </p:sp>
      <p:sp>
        <p:nvSpPr>
          <p:cNvPr id="7" name="テキスト プレースホルダ 6"/>
          <p:cNvSpPr>
            <a:spLocks noGrp="1"/>
          </p:cNvSpPr>
          <p:nvPr>
            <p:ph type="body" sz="quarter" idx="3"/>
          </p:nvPr>
        </p:nvSpPr>
        <p:spPr>
          <a:xfrm>
            <a:off x="4741174" y="1138426"/>
            <a:ext cx="4106566" cy="458114"/>
          </a:xfrm>
        </p:spPr>
        <p:txBody>
          <a:bodyPr/>
          <a:lstStyle/>
          <a:p>
            <a:r>
              <a:rPr kumimoji="1" lang="en-US" altLang="ja-JP" dirty="0" smtClean="0"/>
              <a:t>Case 2</a:t>
            </a:r>
            <a:endParaRPr kumimoji="1" lang="ja-JP" altLang="en-US" dirty="0"/>
          </a:p>
        </p:txBody>
      </p:sp>
      <p:graphicFrame>
        <p:nvGraphicFramePr>
          <p:cNvPr id="12" name="コンテンツ プレースホルダ 11"/>
          <p:cNvGraphicFramePr>
            <a:graphicFrameLocks noGrp="1"/>
          </p:cNvGraphicFramePr>
          <p:nvPr>
            <p:ph sz="half" idx="1"/>
          </p:nvPr>
        </p:nvGraphicFramePr>
        <p:xfrm>
          <a:off x="296260" y="1597025"/>
          <a:ext cx="4038600" cy="2748690"/>
        </p:xfrm>
        <a:graphic>
          <a:graphicData uri="http://schemas.openxmlformats.org/drawingml/2006/table">
            <a:tbl>
              <a:tblPr firstRow="1" bandRow="1">
                <a:tableStyleId>{073A0DAA-6AF3-43AB-8588-CEC1D06C72B9}</a:tableStyleId>
              </a:tblPr>
              <a:tblGrid>
                <a:gridCol w="1009650"/>
                <a:gridCol w="1009650"/>
                <a:gridCol w="1009650"/>
                <a:gridCol w="1009650"/>
              </a:tblGrid>
              <a:tr h="305410">
                <a:tc>
                  <a:txBody>
                    <a:bodyPr/>
                    <a:lstStyle/>
                    <a:p>
                      <a:pPr algn="ctr">
                        <a:spcAft>
                          <a:spcPts val="0"/>
                        </a:spcAft>
                      </a:pPr>
                      <a:endParaRPr lang="en-US" sz="1200" b="1" kern="100" dirty="0">
                        <a:latin typeface="Century"/>
                      </a:endParaRPr>
                    </a:p>
                  </a:txBody>
                  <a:tcPr marL="68580" marR="68580" marT="0" marB="0" anchor="ctr"/>
                </a:tc>
                <a:tc>
                  <a:txBody>
                    <a:bodyPr/>
                    <a:lstStyle/>
                    <a:p>
                      <a:pPr algn="ctr">
                        <a:spcAft>
                          <a:spcPts val="0"/>
                        </a:spcAft>
                      </a:pPr>
                      <a:r>
                        <a:rPr lang="en-US" sz="1200" kern="100" dirty="0"/>
                        <a:t>Case 1-1</a:t>
                      </a:r>
                      <a:endParaRPr lang="ja-JP" sz="1200" b="1" kern="100" dirty="0">
                        <a:latin typeface="Century"/>
                      </a:endParaRPr>
                    </a:p>
                  </a:txBody>
                  <a:tcPr marL="68580" marR="68580" marT="0" marB="0" anchor="ctr"/>
                </a:tc>
                <a:tc>
                  <a:txBody>
                    <a:bodyPr/>
                    <a:lstStyle/>
                    <a:p>
                      <a:pPr algn="ctr">
                        <a:spcAft>
                          <a:spcPts val="0"/>
                        </a:spcAft>
                      </a:pPr>
                      <a:r>
                        <a:rPr lang="en-US" sz="1200" kern="100" dirty="0"/>
                        <a:t>Case 1-2</a:t>
                      </a:r>
                      <a:endParaRPr lang="ja-JP" sz="1200" b="1" kern="100" dirty="0">
                        <a:latin typeface="Century"/>
                      </a:endParaRPr>
                    </a:p>
                  </a:txBody>
                  <a:tcPr marL="68580" marR="68580" marT="0" marB="0" anchor="ctr"/>
                </a:tc>
                <a:tc>
                  <a:txBody>
                    <a:bodyPr/>
                    <a:lstStyle/>
                    <a:p>
                      <a:pPr algn="ctr">
                        <a:spcAft>
                          <a:spcPts val="0"/>
                        </a:spcAft>
                      </a:pPr>
                      <a:r>
                        <a:rPr lang="en-US" sz="1200" kern="100"/>
                        <a:t>Case 1-3</a:t>
                      </a:r>
                      <a:endParaRPr lang="ja-JP" sz="1200" b="1" kern="100">
                        <a:latin typeface="Century"/>
                      </a:endParaRPr>
                    </a:p>
                  </a:txBody>
                  <a:tcPr marL="68580" marR="68580" marT="0" marB="0" anchor="ctr"/>
                </a:tc>
              </a:tr>
              <a:tr h="305410">
                <a:tc>
                  <a:txBody>
                    <a:bodyPr/>
                    <a:lstStyle/>
                    <a:p>
                      <a:pPr algn="ctr">
                        <a:spcAft>
                          <a:spcPts val="0"/>
                        </a:spcAft>
                      </a:pPr>
                      <a:r>
                        <a:rPr lang="ja-JP" altLang="en-US" sz="1200" kern="100" dirty="0" smtClean="0"/>
                        <a:t>反発係数</a:t>
                      </a:r>
                      <a:endParaRPr lang="ja-JP" sz="1200" b="1" kern="100" dirty="0">
                        <a:latin typeface="Century"/>
                      </a:endParaRPr>
                    </a:p>
                  </a:txBody>
                  <a:tcPr marL="68580" marR="68580" marT="0" marB="0" anchor="ctr"/>
                </a:tc>
                <a:tc gridSpan="3">
                  <a:txBody>
                    <a:bodyPr/>
                    <a:lstStyle/>
                    <a:p>
                      <a:pPr algn="ctr">
                        <a:spcAft>
                          <a:spcPts val="0"/>
                        </a:spcAft>
                      </a:pPr>
                      <a:r>
                        <a:rPr lang="en-US" sz="1200" kern="100"/>
                        <a:t>0.9</a:t>
                      </a:r>
                      <a:endParaRPr lang="ja-JP" sz="1200" b="1" kern="10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摩擦係数</a:t>
                      </a:r>
                      <a:endParaRPr lang="ja-JP" sz="1200" b="1" kern="100" dirty="0">
                        <a:latin typeface="Century"/>
                      </a:endParaRPr>
                    </a:p>
                  </a:txBody>
                  <a:tcPr marL="68580" marR="68580" marT="0" marB="0" anchor="ctr"/>
                </a:tc>
                <a:tc gridSpan="3">
                  <a:txBody>
                    <a:bodyPr/>
                    <a:lstStyle/>
                    <a:p>
                      <a:pPr algn="ctr">
                        <a:spcAft>
                          <a:spcPts val="0"/>
                        </a:spcAft>
                      </a:pPr>
                      <a:r>
                        <a:rPr lang="en-US" sz="1200" kern="100"/>
                        <a:t>0.3</a:t>
                      </a:r>
                      <a:endParaRPr lang="ja-JP" sz="1200" b="1" kern="10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弾性係数</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1,000 N/m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粒子密度</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1,250 kg/m</a:t>
                      </a:r>
                      <a:r>
                        <a:rPr lang="en-US" sz="1200" kern="100" baseline="30000" dirty="0" smtClean="0"/>
                        <a:t>3</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粒子径</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 mm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粒子数</a:t>
                      </a:r>
                      <a:endParaRPr lang="ja-JP" sz="1200" b="1" kern="100" dirty="0">
                        <a:latin typeface="Century"/>
                      </a:endParaRPr>
                    </a:p>
                  </a:txBody>
                  <a:tcPr marL="68580" marR="68580" marT="0" marB="0" anchor="ctr"/>
                </a:tc>
                <a:tc gridSpan="3">
                  <a:txBody>
                    <a:bodyPr/>
                    <a:lstStyle/>
                    <a:p>
                      <a:pPr algn="ctr">
                        <a:spcAft>
                          <a:spcPts val="0"/>
                        </a:spcAft>
                      </a:pPr>
                      <a:r>
                        <a:rPr lang="en-US" sz="1200" kern="100"/>
                        <a:t>700,000</a:t>
                      </a:r>
                      <a:endParaRPr lang="ja-JP" sz="1200" b="1" kern="10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en-US" sz="1200" kern="100" dirty="0"/>
                        <a:t>Time </a:t>
                      </a:r>
                      <a:r>
                        <a:rPr lang="en-US" sz="1200" kern="100" dirty="0" smtClean="0"/>
                        <a:t>Step</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8.0</a:t>
                      </a:r>
                      <a:r>
                        <a:rPr lang="en-US" sz="1200" kern="100" baseline="0" dirty="0" smtClean="0"/>
                        <a:t> </a:t>
                      </a:r>
                      <a:r>
                        <a:rPr lang="en-US" altLang="ja-JP" sz="1200" kern="100" dirty="0" smtClean="0"/>
                        <a:t>µs</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en-US" sz="1200" kern="100" dirty="0" smtClean="0"/>
                        <a:t>Iterations</a:t>
                      </a:r>
                      <a:endParaRPr lang="ja-JP" sz="1200" b="1" kern="100" dirty="0">
                        <a:latin typeface="Century"/>
                      </a:endParaRPr>
                    </a:p>
                  </a:txBody>
                  <a:tcPr marL="68580" marR="68580" marT="0" marB="0" anchor="ctr"/>
                </a:tc>
                <a:tc gridSpan="3">
                  <a:txBody>
                    <a:bodyPr/>
                    <a:lstStyle/>
                    <a:p>
                      <a:pPr algn="ctr">
                        <a:spcAft>
                          <a:spcPts val="0"/>
                        </a:spcAft>
                      </a:pPr>
                      <a:r>
                        <a:rPr lang="en-US" sz="1200" kern="100" dirty="0"/>
                        <a:t>1,500,000</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bl>
          </a:graphicData>
        </a:graphic>
      </p:graphicFrame>
      <p:graphicFrame>
        <p:nvGraphicFramePr>
          <p:cNvPr id="13" name="コンテンツ プレースホルダ 11"/>
          <p:cNvGraphicFramePr>
            <a:graphicFrameLocks/>
          </p:cNvGraphicFramePr>
          <p:nvPr/>
        </p:nvGraphicFramePr>
        <p:xfrm>
          <a:off x="296260" y="4497935"/>
          <a:ext cx="4038600" cy="1527050"/>
        </p:xfrm>
        <a:graphic>
          <a:graphicData uri="http://schemas.openxmlformats.org/drawingml/2006/table">
            <a:tbl>
              <a:tblPr firstRow="1" bandRow="1">
                <a:tableStyleId>{073A0DAA-6AF3-43AB-8588-CEC1D06C72B9}</a:tableStyleId>
              </a:tblPr>
              <a:tblGrid>
                <a:gridCol w="1009650"/>
                <a:gridCol w="1009650"/>
                <a:gridCol w="1009650"/>
                <a:gridCol w="1009650"/>
              </a:tblGrid>
              <a:tr h="305410">
                <a:tc>
                  <a:txBody>
                    <a:bodyPr/>
                    <a:lstStyle/>
                    <a:p>
                      <a:pPr algn="ctr">
                        <a:spcAft>
                          <a:spcPts val="0"/>
                        </a:spcAft>
                      </a:pPr>
                      <a:endParaRPr lang="en-US" sz="1200" b="1" kern="100" dirty="0">
                        <a:latin typeface="Century"/>
                      </a:endParaRPr>
                    </a:p>
                  </a:txBody>
                  <a:tcPr marL="68580" marR="68580" marT="0" marB="0" anchor="ctr"/>
                </a:tc>
                <a:tc>
                  <a:txBody>
                    <a:bodyPr/>
                    <a:lstStyle/>
                    <a:p>
                      <a:pPr algn="ctr">
                        <a:spcAft>
                          <a:spcPts val="0"/>
                        </a:spcAft>
                      </a:pPr>
                      <a:r>
                        <a:rPr lang="en-US" sz="1200" kern="100"/>
                        <a:t>Case 1-1</a:t>
                      </a:r>
                      <a:endParaRPr lang="ja-JP" sz="1200" b="1" kern="100">
                        <a:latin typeface="Century"/>
                      </a:endParaRPr>
                    </a:p>
                  </a:txBody>
                  <a:tcPr marL="68580" marR="68580" marT="0" marB="0" anchor="ctr"/>
                </a:tc>
                <a:tc>
                  <a:txBody>
                    <a:bodyPr/>
                    <a:lstStyle/>
                    <a:p>
                      <a:pPr algn="ctr">
                        <a:spcAft>
                          <a:spcPts val="0"/>
                        </a:spcAft>
                      </a:pPr>
                      <a:r>
                        <a:rPr lang="en-US" sz="1200" kern="100" dirty="0"/>
                        <a:t>Case 1-2</a:t>
                      </a:r>
                      <a:endParaRPr lang="ja-JP" sz="1200" b="1" kern="100" dirty="0">
                        <a:latin typeface="Century"/>
                      </a:endParaRPr>
                    </a:p>
                  </a:txBody>
                  <a:tcPr marL="68580" marR="68580" marT="0" marB="0" anchor="ctr"/>
                </a:tc>
                <a:tc>
                  <a:txBody>
                    <a:bodyPr/>
                    <a:lstStyle/>
                    <a:p>
                      <a:pPr algn="ctr">
                        <a:spcAft>
                          <a:spcPts val="0"/>
                        </a:spcAft>
                      </a:pPr>
                      <a:r>
                        <a:rPr lang="en-US" sz="1200" kern="100"/>
                        <a:t>Case 1-3</a:t>
                      </a:r>
                      <a:endParaRPr lang="ja-JP" sz="1200" b="1" kern="100">
                        <a:latin typeface="Century"/>
                      </a:endParaRPr>
                    </a:p>
                  </a:txBody>
                  <a:tcPr marL="68580" marR="68580" marT="0" marB="0" anchor="ctr"/>
                </a:tc>
              </a:tr>
              <a:tr h="305410">
                <a:tc>
                  <a:txBody>
                    <a:bodyPr/>
                    <a:lstStyle/>
                    <a:p>
                      <a:pPr algn="ctr">
                        <a:spcAft>
                          <a:spcPts val="0"/>
                        </a:spcAft>
                      </a:pPr>
                      <a:r>
                        <a:rPr lang="ja-JP" altLang="en-US" sz="1200" kern="100" dirty="0" smtClean="0"/>
                        <a:t>容器長</a:t>
                      </a:r>
                      <a:endParaRPr lang="ja-JP" sz="1200" b="1" kern="100" dirty="0">
                        <a:latin typeface="Century"/>
                      </a:endParaRPr>
                    </a:p>
                  </a:txBody>
                  <a:tcPr marL="68580" marR="68580" marT="0" marB="0" anchor="ctr"/>
                </a:tc>
                <a:tc>
                  <a:txBody>
                    <a:bodyPr/>
                    <a:lstStyle/>
                    <a:p>
                      <a:pPr algn="ctr">
                        <a:spcAft>
                          <a:spcPts val="0"/>
                        </a:spcAft>
                      </a:pPr>
                      <a:r>
                        <a:rPr lang="en-US" sz="1200" kern="100" dirty="0" smtClean="0"/>
                        <a:t>100 mm</a:t>
                      </a:r>
                      <a:endParaRPr lang="ja-JP" sz="1200" b="1" kern="100" dirty="0">
                        <a:latin typeface="Century"/>
                      </a:endParaRPr>
                    </a:p>
                  </a:txBody>
                  <a:tcPr marL="68580" marR="68580" marT="0" marB="0" anchor="ctr"/>
                </a:tc>
                <a:tc>
                  <a:txBody>
                    <a:bodyPr/>
                    <a:lstStyle/>
                    <a:p>
                      <a:pPr algn="ctr">
                        <a:spcAft>
                          <a:spcPts val="0"/>
                        </a:spcAft>
                      </a:pPr>
                      <a:r>
                        <a:rPr lang="en-US" sz="1200" kern="100" dirty="0" smtClean="0"/>
                        <a:t>150 mm</a:t>
                      </a:r>
                      <a:endParaRPr lang="ja-JP" sz="1200" b="1" kern="100" dirty="0">
                        <a:latin typeface="Century"/>
                      </a:endParaRPr>
                    </a:p>
                  </a:txBody>
                  <a:tcPr marL="68580" marR="68580" marT="0" marB="0" anchor="ctr"/>
                </a:tc>
                <a:tc>
                  <a:txBody>
                    <a:bodyPr/>
                    <a:lstStyle/>
                    <a:p>
                      <a:pPr algn="ctr">
                        <a:spcAft>
                          <a:spcPts val="0"/>
                        </a:spcAft>
                      </a:pPr>
                      <a:r>
                        <a:rPr lang="en-US" sz="1200" kern="100" dirty="0" smtClean="0"/>
                        <a:t>200 mm</a:t>
                      </a:r>
                      <a:endParaRPr lang="ja-JP" sz="1200" b="1" kern="100" dirty="0">
                        <a:latin typeface="Century"/>
                      </a:endParaRPr>
                    </a:p>
                  </a:txBody>
                  <a:tcPr marL="68580" marR="68580" marT="0" marB="0" anchor="ctr"/>
                </a:tc>
              </a:tr>
              <a:tr h="305410">
                <a:tc>
                  <a:txBody>
                    <a:bodyPr/>
                    <a:lstStyle/>
                    <a:p>
                      <a:pPr algn="ctr">
                        <a:spcAft>
                          <a:spcPts val="0"/>
                        </a:spcAft>
                      </a:pPr>
                      <a:r>
                        <a:rPr lang="ja-JP" altLang="en-US" sz="1200" kern="100" dirty="0" smtClean="0"/>
                        <a:t>容器径</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100 mm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回転速度</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60 rpm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揺動速度</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0.5 Hz</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bl>
          </a:graphicData>
        </a:graphic>
      </p:graphicFrame>
      <p:graphicFrame>
        <p:nvGraphicFramePr>
          <p:cNvPr id="14" name="コンテンツ プレースホルダ 11"/>
          <p:cNvGraphicFramePr>
            <a:graphicFrameLocks/>
          </p:cNvGraphicFramePr>
          <p:nvPr/>
        </p:nvGraphicFramePr>
        <p:xfrm>
          <a:off x="4809140" y="1596540"/>
          <a:ext cx="4038600" cy="2748690"/>
        </p:xfrm>
        <a:graphic>
          <a:graphicData uri="http://schemas.openxmlformats.org/drawingml/2006/table">
            <a:tbl>
              <a:tblPr firstRow="1" bandRow="1">
                <a:tableStyleId>{073A0DAA-6AF3-43AB-8588-CEC1D06C72B9}</a:tableStyleId>
              </a:tblPr>
              <a:tblGrid>
                <a:gridCol w="1009650"/>
                <a:gridCol w="1009650"/>
                <a:gridCol w="1009650"/>
                <a:gridCol w="1009650"/>
              </a:tblGrid>
              <a:tr h="305410">
                <a:tc>
                  <a:txBody>
                    <a:bodyPr/>
                    <a:lstStyle/>
                    <a:p>
                      <a:pPr algn="ctr">
                        <a:spcAft>
                          <a:spcPts val="0"/>
                        </a:spcAft>
                      </a:pPr>
                      <a:endParaRPr lang="en-US" sz="1200" b="1" kern="100" dirty="0">
                        <a:latin typeface="Century"/>
                      </a:endParaRPr>
                    </a:p>
                  </a:txBody>
                  <a:tcPr marL="68580" marR="68580" marT="0" marB="0" anchor="ctr"/>
                </a:tc>
                <a:tc>
                  <a:txBody>
                    <a:bodyPr/>
                    <a:lstStyle/>
                    <a:p>
                      <a:pPr algn="ctr">
                        <a:spcAft>
                          <a:spcPts val="0"/>
                        </a:spcAft>
                      </a:pPr>
                      <a:r>
                        <a:rPr lang="en-US" sz="1200" kern="100" dirty="0"/>
                        <a:t>Case 2-1</a:t>
                      </a:r>
                      <a:endParaRPr lang="ja-JP" sz="1200" b="1" kern="100" dirty="0">
                        <a:latin typeface="Century"/>
                      </a:endParaRPr>
                    </a:p>
                  </a:txBody>
                  <a:tcPr marL="68580" marR="68580" marT="0" marB="0" anchor="ctr"/>
                </a:tc>
                <a:tc>
                  <a:txBody>
                    <a:bodyPr/>
                    <a:lstStyle/>
                    <a:p>
                      <a:pPr algn="ctr">
                        <a:spcAft>
                          <a:spcPts val="0"/>
                        </a:spcAft>
                      </a:pPr>
                      <a:r>
                        <a:rPr lang="en-US" sz="1200" kern="100"/>
                        <a:t>Case 2-2</a:t>
                      </a:r>
                      <a:endParaRPr lang="ja-JP" sz="1200" b="1" kern="100">
                        <a:latin typeface="Century"/>
                      </a:endParaRPr>
                    </a:p>
                  </a:txBody>
                  <a:tcPr marL="68580" marR="68580" marT="0" marB="0" anchor="ctr"/>
                </a:tc>
                <a:tc>
                  <a:txBody>
                    <a:bodyPr/>
                    <a:lstStyle/>
                    <a:p>
                      <a:pPr algn="ctr">
                        <a:spcAft>
                          <a:spcPts val="0"/>
                        </a:spcAft>
                      </a:pPr>
                      <a:r>
                        <a:rPr lang="en-US" sz="1200" kern="100"/>
                        <a:t>Case 2-3</a:t>
                      </a:r>
                      <a:endParaRPr lang="ja-JP" sz="1200" b="1" kern="100">
                        <a:latin typeface="Century"/>
                      </a:endParaRPr>
                    </a:p>
                  </a:txBody>
                  <a:tcPr marL="68580" marR="68580" marT="0" marB="0" anchor="ctr"/>
                </a:tc>
              </a:tr>
              <a:tr h="305410">
                <a:tc>
                  <a:txBody>
                    <a:bodyPr/>
                    <a:lstStyle/>
                    <a:p>
                      <a:pPr algn="ctr">
                        <a:spcAft>
                          <a:spcPts val="0"/>
                        </a:spcAft>
                      </a:pPr>
                      <a:r>
                        <a:rPr lang="ja-JP" altLang="en-US" sz="1200" kern="100" dirty="0" smtClean="0"/>
                        <a:t>反発係数</a:t>
                      </a:r>
                      <a:endParaRPr lang="ja-JP" sz="1200" b="1" kern="100" dirty="0">
                        <a:latin typeface="Century"/>
                      </a:endParaRPr>
                    </a:p>
                  </a:txBody>
                  <a:tcPr marL="68580" marR="68580" marT="0" marB="0" anchor="ctr"/>
                </a:tc>
                <a:tc gridSpan="3">
                  <a:txBody>
                    <a:bodyPr/>
                    <a:lstStyle/>
                    <a:p>
                      <a:pPr algn="ctr">
                        <a:spcAft>
                          <a:spcPts val="0"/>
                        </a:spcAft>
                      </a:pPr>
                      <a:r>
                        <a:rPr lang="en-US" sz="1200" kern="100"/>
                        <a:t>0.9</a:t>
                      </a:r>
                      <a:endParaRPr lang="ja-JP" sz="1200" b="1" kern="10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摩擦係数</a:t>
                      </a:r>
                      <a:endParaRPr lang="ja-JP" sz="1200" b="1" kern="100" dirty="0">
                        <a:latin typeface="Century"/>
                      </a:endParaRPr>
                    </a:p>
                  </a:txBody>
                  <a:tcPr marL="68580" marR="68580" marT="0" marB="0" anchor="ctr"/>
                </a:tc>
                <a:tc gridSpan="3">
                  <a:txBody>
                    <a:bodyPr/>
                    <a:lstStyle/>
                    <a:p>
                      <a:pPr algn="ctr">
                        <a:spcAft>
                          <a:spcPts val="0"/>
                        </a:spcAft>
                      </a:pPr>
                      <a:r>
                        <a:rPr lang="en-US" sz="1200" kern="100"/>
                        <a:t>0.3</a:t>
                      </a:r>
                      <a:endParaRPr lang="ja-JP" sz="1200" b="1" kern="10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弾性係数</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1,000 N/m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粒子密度</a:t>
                      </a:r>
                      <a:endParaRPr lang="ja-JP" sz="1200" b="1" kern="100" dirty="0">
                        <a:latin typeface="Century"/>
                      </a:endParaRPr>
                    </a:p>
                  </a:txBody>
                  <a:tcPr marL="68580" marR="68580" marT="0" marB="0" anchor="ctr"/>
                </a:tc>
                <a:tc>
                  <a:txBody>
                    <a:bodyPr/>
                    <a:lstStyle/>
                    <a:p>
                      <a:pPr algn="ctr">
                        <a:spcAft>
                          <a:spcPts val="0"/>
                        </a:spcAft>
                      </a:pPr>
                      <a:r>
                        <a:rPr lang="en-US" sz="1200" kern="100" dirty="0" smtClean="0"/>
                        <a:t>1,250</a:t>
                      </a:r>
                      <a:r>
                        <a:rPr lang="en-US" altLang="ja-JP" sz="1200" kern="100" dirty="0" smtClean="0"/>
                        <a:t> kg/m</a:t>
                      </a:r>
                      <a:r>
                        <a:rPr lang="en-US" altLang="ja-JP" sz="1200" kern="100" baseline="30000" dirty="0" smtClean="0"/>
                        <a:t>3</a:t>
                      </a:r>
                      <a:endParaRPr lang="ja-JP" sz="1200" b="1" kern="100" dirty="0">
                        <a:latin typeface="Century"/>
                      </a:endParaRPr>
                    </a:p>
                  </a:txBody>
                  <a:tcPr marL="68580" marR="68580" marT="0" marB="0" anchor="ctr"/>
                </a:tc>
                <a:tc>
                  <a:txBody>
                    <a:bodyPr/>
                    <a:lstStyle/>
                    <a:p>
                      <a:pPr algn="ctr">
                        <a:spcAft>
                          <a:spcPts val="0"/>
                        </a:spcAft>
                      </a:pPr>
                      <a:r>
                        <a:rPr lang="en-US" sz="1200" kern="100" dirty="0" smtClean="0"/>
                        <a:t>2,500</a:t>
                      </a:r>
                      <a:r>
                        <a:rPr lang="en-US" altLang="ja-JP" sz="1200" kern="100" dirty="0" smtClean="0"/>
                        <a:t> kg/m</a:t>
                      </a:r>
                      <a:r>
                        <a:rPr lang="en-US" altLang="ja-JP" sz="1200" kern="100" baseline="30000" dirty="0" smtClean="0"/>
                        <a:t>3</a:t>
                      </a:r>
                      <a:endParaRPr lang="ja-JP" sz="1200" b="1" kern="100" dirty="0">
                        <a:latin typeface="Century"/>
                      </a:endParaRPr>
                    </a:p>
                  </a:txBody>
                  <a:tcPr marL="68580" marR="68580" marT="0" marB="0" anchor="ctr"/>
                </a:tc>
                <a:tc>
                  <a:txBody>
                    <a:bodyPr/>
                    <a:lstStyle/>
                    <a:p>
                      <a:pPr algn="ctr">
                        <a:spcAft>
                          <a:spcPts val="0"/>
                        </a:spcAft>
                      </a:pPr>
                      <a:r>
                        <a:rPr lang="en-US" sz="1200" kern="100" dirty="0" smtClean="0"/>
                        <a:t>5,000</a:t>
                      </a:r>
                      <a:r>
                        <a:rPr lang="en-US" altLang="ja-JP" sz="1200" kern="100" dirty="0" smtClean="0"/>
                        <a:t> kg/m</a:t>
                      </a:r>
                      <a:r>
                        <a:rPr lang="en-US" altLang="ja-JP" sz="1200" kern="100" baseline="30000" dirty="0" smtClean="0"/>
                        <a:t>3</a:t>
                      </a:r>
                      <a:endParaRPr lang="ja-JP" sz="1200" b="1" kern="100" dirty="0">
                        <a:latin typeface="Century"/>
                      </a:endParaRPr>
                    </a:p>
                  </a:txBody>
                  <a:tcPr marL="68580" marR="68580" marT="0" marB="0" anchor="ctr"/>
                </a:tc>
              </a:tr>
              <a:tr h="305410">
                <a:tc>
                  <a:txBody>
                    <a:bodyPr/>
                    <a:lstStyle/>
                    <a:p>
                      <a:pPr algn="ctr">
                        <a:spcAft>
                          <a:spcPts val="0"/>
                        </a:spcAft>
                      </a:pPr>
                      <a:r>
                        <a:rPr lang="ja-JP" altLang="en-US" sz="1200" kern="100" dirty="0" smtClean="0"/>
                        <a:t>粒子径</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 mm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粒子数</a:t>
                      </a:r>
                      <a:endParaRPr lang="ja-JP" sz="1200" b="1" kern="100" dirty="0">
                        <a:latin typeface="Century"/>
                      </a:endParaRPr>
                    </a:p>
                  </a:txBody>
                  <a:tcPr marL="68580" marR="68580" marT="0" marB="0" anchor="ctr"/>
                </a:tc>
                <a:tc gridSpan="3">
                  <a:txBody>
                    <a:bodyPr/>
                    <a:lstStyle/>
                    <a:p>
                      <a:pPr algn="ctr">
                        <a:spcAft>
                          <a:spcPts val="0"/>
                        </a:spcAft>
                      </a:pPr>
                      <a:r>
                        <a:rPr lang="en-US" sz="1200" kern="100"/>
                        <a:t>700,000</a:t>
                      </a:r>
                      <a:endParaRPr lang="ja-JP" sz="1200" b="1" kern="10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en-US" sz="1200" kern="100" dirty="0"/>
                        <a:t>Time </a:t>
                      </a:r>
                      <a:r>
                        <a:rPr lang="en-US" sz="1200" kern="100" dirty="0" smtClean="0"/>
                        <a:t>Step</a:t>
                      </a:r>
                      <a:endParaRPr lang="ja-JP" sz="1200" b="1" kern="100" dirty="0">
                        <a:latin typeface="Century"/>
                      </a:endParaRPr>
                    </a:p>
                  </a:txBody>
                  <a:tcPr marL="68580" marR="68580" marT="0" marB="0" anchor="ctr"/>
                </a:tc>
                <a:tc>
                  <a:txBody>
                    <a:bodyPr/>
                    <a:lstStyle/>
                    <a:p>
                      <a:pPr algn="ctr">
                        <a:spcAft>
                          <a:spcPts val="0"/>
                        </a:spcAft>
                      </a:pPr>
                      <a:r>
                        <a:rPr lang="en-US" sz="1200" kern="100" dirty="0" smtClean="0"/>
                        <a:t>8.0</a:t>
                      </a:r>
                      <a:r>
                        <a:rPr lang="en-US" altLang="ja-JP" sz="1200" kern="100" baseline="0" dirty="0" smtClean="0"/>
                        <a:t> </a:t>
                      </a:r>
                      <a:r>
                        <a:rPr lang="en-US" altLang="ja-JP" sz="1200" kern="100" dirty="0" smtClean="0"/>
                        <a:t>µs</a:t>
                      </a:r>
                      <a:endParaRPr lang="ja-JP" sz="1200" b="1" kern="100" dirty="0">
                        <a:latin typeface="Century"/>
                      </a:endParaRPr>
                    </a:p>
                  </a:txBody>
                  <a:tcPr marL="68580" marR="68580" marT="0" marB="0" anchor="ctr"/>
                </a:tc>
                <a:tc>
                  <a:txBody>
                    <a:bodyPr/>
                    <a:lstStyle/>
                    <a:p>
                      <a:pPr algn="ctr">
                        <a:spcAft>
                          <a:spcPts val="0"/>
                        </a:spcAft>
                      </a:pPr>
                      <a:r>
                        <a:rPr lang="en-US" sz="1200" kern="100" dirty="0" smtClean="0"/>
                        <a:t>10</a:t>
                      </a:r>
                      <a:r>
                        <a:rPr lang="en-US" altLang="ja-JP" sz="1200" kern="100" baseline="0" dirty="0" smtClean="0"/>
                        <a:t> </a:t>
                      </a:r>
                      <a:r>
                        <a:rPr lang="en-US" altLang="ja-JP" sz="1200" kern="100" dirty="0" smtClean="0"/>
                        <a:t>µs</a:t>
                      </a:r>
                      <a:endParaRPr lang="ja-JP" sz="1200" b="1" kern="100" dirty="0">
                        <a:latin typeface="Century"/>
                      </a:endParaRPr>
                    </a:p>
                  </a:txBody>
                  <a:tcPr marL="68580" marR="68580" marT="0" marB="0" anchor="ctr"/>
                </a:tc>
                <a:tc>
                  <a:txBody>
                    <a:bodyPr/>
                    <a:lstStyle/>
                    <a:p>
                      <a:pPr algn="ctr">
                        <a:spcAft>
                          <a:spcPts val="0"/>
                        </a:spcAft>
                      </a:pPr>
                      <a:r>
                        <a:rPr lang="en-US" sz="1200" kern="100" dirty="0" smtClean="0"/>
                        <a:t>16</a:t>
                      </a:r>
                      <a:r>
                        <a:rPr lang="en-US" altLang="ja-JP" sz="1200" kern="100" baseline="0" dirty="0" smtClean="0"/>
                        <a:t> </a:t>
                      </a:r>
                      <a:r>
                        <a:rPr lang="en-US" altLang="ja-JP" sz="1200" kern="100" dirty="0" smtClean="0"/>
                        <a:t>µs</a:t>
                      </a:r>
                      <a:endParaRPr lang="ja-JP" sz="1200" b="1" kern="100" dirty="0">
                        <a:latin typeface="Century"/>
                      </a:endParaRPr>
                    </a:p>
                  </a:txBody>
                  <a:tcPr marL="68580" marR="68580" marT="0" marB="0" anchor="ctr"/>
                </a:tc>
              </a:tr>
              <a:tr h="305410">
                <a:tc>
                  <a:txBody>
                    <a:bodyPr/>
                    <a:lstStyle/>
                    <a:p>
                      <a:pPr algn="ctr">
                        <a:spcAft>
                          <a:spcPts val="0"/>
                        </a:spcAft>
                      </a:pPr>
                      <a:r>
                        <a:rPr lang="en-US" sz="1200" kern="100" dirty="0" smtClean="0"/>
                        <a:t>Iterations</a:t>
                      </a:r>
                      <a:endParaRPr lang="ja-JP" sz="1200" b="1" kern="100" dirty="0">
                        <a:latin typeface="Century"/>
                      </a:endParaRPr>
                    </a:p>
                  </a:txBody>
                  <a:tcPr marL="68580" marR="68580" marT="0" marB="0" anchor="ctr"/>
                </a:tc>
                <a:tc>
                  <a:txBody>
                    <a:bodyPr/>
                    <a:lstStyle/>
                    <a:p>
                      <a:pPr algn="ctr">
                        <a:spcAft>
                          <a:spcPts val="0"/>
                        </a:spcAft>
                      </a:pPr>
                      <a:r>
                        <a:rPr lang="en-US" sz="1200" kern="100"/>
                        <a:t>1,500,000</a:t>
                      </a:r>
                      <a:endParaRPr lang="ja-JP" sz="1200" b="1" kern="100">
                        <a:latin typeface="Century"/>
                      </a:endParaRPr>
                    </a:p>
                  </a:txBody>
                  <a:tcPr marL="68580" marR="68580" marT="0" marB="0" anchor="ctr"/>
                </a:tc>
                <a:tc>
                  <a:txBody>
                    <a:bodyPr/>
                    <a:lstStyle/>
                    <a:p>
                      <a:pPr algn="ctr">
                        <a:spcAft>
                          <a:spcPts val="0"/>
                        </a:spcAft>
                      </a:pPr>
                      <a:r>
                        <a:rPr lang="en-US" sz="1200" kern="100"/>
                        <a:t>1,200,000</a:t>
                      </a:r>
                      <a:endParaRPr lang="ja-JP" sz="1200" b="1" kern="100">
                        <a:latin typeface="Century"/>
                      </a:endParaRPr>
                    </a:p>
                  </a:txBody>
                  <a:tcPr marL="68580" marR="68580" marT="0" marB="0" anchor="ctr"/>
                </a:tc>
                <a:tc>
                  <a:txBody>
                    <a:bodyPr/>
                    <a:lstStyle/>
                    <a:p>
                      <a:pPr algn="ctr">
                        <a:spcAft>
                          <a:spcPts val="0"/>
                        </a:spcAft>
                      </a:pPr>
                      <a:r>
                        <a:rPr lang="en-US" sz="1200" kern="100" dirty="0"/>
                        <a:t>750,000</a:t>
                      </a:r>
                      <a:endParaRPr lang="ja-JP" sz="1200" b="1" kern="100" dirty="0">
                        <a:latin typeface="Century"/>
                      </a:endParaRPr>
                    </a:p>
                  </a:txBody>
                  <a:tcPr marL="68580" marR="68580" marT="0" marB="0" anchor="ctr"/>
                </a:tc>
              </a:tr>
            </a:tbl>
          </a:graphicData>
        </a:graphic>
      </p:graphicFrame>
      <p:graphicFrame>
        <p:nvGraphicFramePr>
          <p:cNvPr id="15" name="コンテンツ プレースホルダ 11"/>
          <p:cNvGraphicFramePr>
            <a:graphicFrameLocks/>
          </p:cNvGraphicFramePr>
          <p:nvPr/>
        </p:nvGraphicFramePr>
        <p:xfrm>
          <a:off x="4809140" y="4497935"/>
          <a:ext cx="4038600" cy="1527050"/>
        </p:xfrm>
        <a:graphic>
          <a:graphicData uri="http://schemas.openxmlformats.org/drawingml/2006/table">
            <a:tbl>
              <a:tblPr firstRow="1" bandRow="1">
                <a:tableStyleId>{073A0DAA-6AF3-43AB-8588-CEC1D06C72B9}</a:tableStyleId>
              </a:tblPr>
              <a:tblGrid>
                <a:gridCol w="1009650"/>
                <a:gridCol w="1009650"/>
                <a:gridCol w="1009650"/>
                <a:gridCol w="1009650"/>
              </a:tblGrid>
              <a:tr h="305410">
                <a:tc>
                  <a:txBody>
                    <a:bodyPr/>
                    <a:lstStyle/>
                    <a:p>
                      <a:pPr algn="ctr">
                        <a:spcAft>
                          <a:spcPts val="0"/>
                        </a:spcAft>
                      </a:pPr>
                      <a:endParaRPr lang="en-US" sz="1200" b="1" kern="100" dirty="0">
                        <a:latin typeface="Century"/>
                      </a:endParaRPr>
                    </a:p>
                  </a:txBody>
                  <a:tcPr marL="68580" marR="68580" marT="0" marB="0" anchor="ctr"/>
                </a:tc>
                <a:tc>
                  <a:txBody>
                    <a:bodyPr/>
                    <a:lstStyle/>
                    <a:p>
                      <a:pPr algn="ctr">
                        <a:spcAft>
                          <a:spcPts val="0"/>
                        </a:spcAft>
                      </a:pPr>
                      <a:r>
                        <a:rPr lang="en-US" sz="1200" kern="100" dirty="0"/>
                        <a:t>Case 2-1</a:t>
                      </a:r>
                      <a:endParaRPr lang="ja-JP" sz="1200" b="1" kern="100" dirty="0">
                        <a:latin typeface="Century"/>
                      </a:endParaRPr>
                    </a:p>
                  </a:txBody>
                  <a:tcPr marL="68580" marR="68580" marT="0" marB="0" anchor="ctr"/>
                </a:tc>
                <a:tc>
                  <a:txBody>
                    <a:bodyPr/>
                    <a:lstStyle/>
                    <a:p>
                      <a:pPr algn="ctr">
                        <a:spcAft>
                          <a:spcPts val="0"/>
                        </a:spcAft>
                      </a:pPr>
                      <a:r>
                        <a:rPr lang="en-US" sz="1200" kern="100"/>
                        <a:t>Case 2-2</a:t>
                      </a:r>
                      <a:endParaRPr lang="ja-JP" sz="1200" b="1" kern="100">
                        <a:latin typeface="Century"/>
                      </a:endParaRPr>
                    </a:p>
                  </a:txBody>
                  <a:tcPr marL="68580" marR="68580" marT="0" marB="0" anchor="ctr"/>
                </a:tc>
                <a:tc>
                  <a:txBody>
                    <a:bodyPr/>
                    <a:lstStyle/>
                    <a:p>
                      <a:pPr algn="ctr">
                        <a:spcAft>
                          <a:spcPts val="0"/>
                        </a:spcAft>
                      </a:pPr>
                      <a:r>
                        <a:rPr lang="en-US" sz="1200" kern="100"/>
                        <a:t>Case 2-3</a:t>
                      </a:r>
                      <a:endParaRPr lang="ja-JP" sz="1200" b="1" kern="100">
                        <a:latin typeface="Century"/>
                      </a:endParaRPr>
                    </a:p>
                  </a:txBody>
                  <a:tcPr marL="68580" marR="68580" marT="0" marB="0" anchor="ctr"/>
                </a:tc>
              </a:tr>
              <a:tr h="305410">
                <a:tc>
                  <a:txBody>
                    <a:bodyPr/>
                    <a:lstStyle/>
                    <a:p>
                      <a:pPr algn="ctr">
                        <a:spcAft>
                          <a:spcPts val="0"/>
                        </a:spcAft>
                      </a:pPr>
                      <a:r>
                        <a:rPr lang="ja-JP" altLang="en-US" sz="1200" kern="100" dirty="0" smtClean="0"/>
                        <a:t>容器長</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150 mm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容器径</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100 mm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回転速度</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60 rpm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揺動速度</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0.5 Hz</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計算条件</a:t>
            </a:r>
            <a:r>
              <a:rPr kumimoji="1" lang="en-US" altLang="ja-JP" dirty="0" smtClean="0"/>
              <a:t>(2)</a:t>
            </a:r>
            <a:endParaRPr kumimoji="1" lang="ja-JP" altLang="en-US" dirty="0"/>
          </a:p>
        </p:txBody>
      </p:sp>
      <p:sp>
        <p:nvSpPr>
          <p:cNvPr id="3" name="スライド番号プレースホルダ 2"/>
          <p:cNvSpPr>
            <a:spLocks noGrp="1"/>
          </p:cNvSpPr>
          <p:nvPr>
            <p:ph type="sldNum" sz="quarter" idx="12"/>
          </p:nvPr>
        </p:nvSpPr>
        <p:spPr/>
        <p:txBody>
          <a:bodyPr/>
          <a:lstStyle/>
          <a:p>
            <a:fld id="{B82CCC60-E8CD-4174-8B1A-7DF615B22EEF}" type="slidenum">
              <a:rPr lang="en-US" smtClean="0"/>
              <a:pPr/>
              <a:t>24</a:t>
            </a:fld>
            <a:endParaRPr lang="en-US"/>
          </a:p>
        </p:txBody>
      </p:sp>
      <p:sp>
        <p:nvSpPr>
          <p:cNvPr id="8" name="テキスト プレースホルダ 7"/>
          <p:cNvSpPr>
            <a:spLocks noGrp="1"/>
          </p:cNvSpPr>
          <p:nvPr>
            <p:ph type="body" idx="13"/>
          </p:nvPr>
        </p:nvSpPr>
        <p:spPr>
          <a:xfrm>
            <a:off x="296260" y="1138425"/>
            <a:ext cx="4123035" cy="458115"/>
          </a:xfrm>
        </p:spPr>
        <p:txBody>
          <a:bodyPr/>
          <a:lstStyle/>
          <a:p>
            <a:r>
              <a:rPr kumimoji="1" lang="en-US" altLang="ja-JP" dirty="0" smtClean="0"/>
              <a:t>Case 3</a:t>
            </a:r>
            <a:endParaRPr kumimoji="1" lang="ja-JP" altLang="en-US" dirty="0"/>
          </a:p>
        </p:txBody>
      </p:sp>
      <p:sp>
        <p:nvSpPr>
          <p:cNvPr id="7" name="テキスト プレースホルダ 6"/>
          <p:cNvSpPr>
            <a:spLocks noGrp="1"/>
          </p:cNvSpPr>
          <p:nvPr>
            <p:ph type="body" sz="quarter" idx="3"/>
          </p:nvPr>
        </p:nvSpPr>
        <p:spPr>
          <a:xfrm>
            <a:off x="4741174" y="1138426"/>
            <a:ext cx="4106566" cy="458114"/>
          </a:xfrm>
        </p:spPr>
        <p:txBody>
          <a:bodyPr/>
          <a:lstStyle/>
          <a:p>
            <a:r>
              <a:rPr kumimoji="1" lang="en-US" altLang="ja-JP" dirty="0" smtClean="0"/>
              <a:t>Case 4</a:t>
            </a:r>
            <a:endParaRPr kumimoji="1" lang="ja-JP" altLang="en-US" dirty="0"/>
          </a:p>
        </p:txBody>
      </p:sp>
      <p:graphicFrame>
        <p:nvGraphicFramePr>
          <p:cNvPr id="12" name="コンテンツ プレースホルダ 11"/>
          <p:cNvGraphicFramePr>
            <a:graphicFrameLocks noGrp="1"/>
          </p:cNvGraphicFramePr>
          <p:nvPr>
            <p:ph sz="half" idx="1"/>
          </p:nvPr>
        </p:nvGraphicFramePr>
        <p:xfrm>
          <a:off x="296260" y="1597025"/>
          <a:ext cx="4038600" cy="3054100"/>
        </p:xfrm>
        <a:graphic>
          <a:graphicData uri="http://schemas.openxmlformats.org/drawingml/2006/table">
            <a:tbl>
              <a:tblPr firstRow="1" bandRow="1">
                <a:tableStyleId>{073A0DAA-6AF3-43AB-8588-CEC1D06C72B9}</a:tableStyleId>
              </a:tblPr>
              <a:tblGrid>
                <a:gridCol w="1009650"/>
                <a:gridCol w="1009650"/>
                <a:gridCol w="1009650"/>
                <a:gridCol w="1009650"/>
              </a:tblGrid>
              <a:tr h="305410">
                <a:tc>
                  <a:txBody>
                    <a:bodyPr/>
                    <a:lstStyle/>
                    <a:p>
                      <a:pPr algn="ctr">
                        <a:spcAft>
                          <a:spcPts val="0"/>
                        </a:spcAft>
                      </a:pPr>
                      <a:endParaRPr lang="en-US" sz="1200" b="1" kern="100" dirty="0">
                        <a:latin typeface="Century"/>
                      </a:endParaRPr>
                    </a:p>
                  </a:txBody>
                  <a:tcPr marL="68580" marR="68580" marT="0" marB="0" anchor="ctr"/>
                </a:tc>
                <a:tc>
                  <a:txBody>
                    <a:bodyPr/>
                    <a:lstStyle/>
                    <a:p>
                      <a:pPr algn="ctr">
                        <a:spcAft>
                          <a:spcPts val="0"/>
                        </a:spcAft>
                      </a:pPr>
                      <a:r>
                        <a:rPr lang="en-US" sz="1200" kern="100" dirty="0"/>
                        <a:t>Case 3-1</a:t>
                      </a:r>
                      <a:endParaRPr lang="ja-JP" sz="1200" b="1" kern="100" dirty="0">
                        <a:latin typeface="Century"/>
                      </a:endParaRPr>
                    </a:p>
                  </a:txBody>
                  <a:tcPr marL="68580" marR="68580" marT="0" marB="0" anchor="ctr"/>
                </a:tc>
                <a:tc>
                  <a:txBody>
                    <a:bodyPr/>
                    <a:lstStyle/>
                    <a:p>
                      <a:pPr algn="ctr">
                        <a:spcAft>
                          <a:spcPts val="0"/>
                        </a:spcAft>
                      </a:pPr>
                      <a:r>
                        <a:rPr lang="en-US" sz="1200" kern="100" dirty="0"/>
                        <a:t>Case 3-2</a:t>
                      </a:r>
                      <a:endParaRPr lang="ja-JP" sz="1200" b="1" kern="100" dirty="0">
                        <a:latin typeface="Century"/>
                      </a:endParaRPr>
                    </a:p>
                  </a:txBody>
                  <a:tcPr marL="68580" marR="68580" marT="0" marB="0" anchor="ctr"/>
                </a:tc>
                <a:tc>
                  <a:txBody>
                    <a:bodyPr/>
                    <a:lstStyle/>
                    <a:p>
                      <a:pPr algn="ctr">
                        <a:spcAft>
                          <a:spcPts val="0"/>
                        </a:spcAft>
                      </a:pPr>
                      <a:r>
                        <a:rPr lang="en-US" sz="1200" kern="100" dirty="0"/>
                        <a:t>Case 3-3</a:t>
                      </a:r>
                      <a:endParaRPr lang="ja-JP" sz="1200" b="1" kern="100" dirty="0">
                        <a:latin typeface="Century"/>
                      </a:endParaRPr>
                    </a:p>
                  </a:txBody>
                  <a:tcPr marL="68580" marR="68580" marT="0" marB="0" anchor="ctr"/>
                </a:tc>
              </a:tr>
              <a:tr h="305410">
                <a:tc>
                  <a:txBody>
                    <a:bodyPr/>
                    <a:lstStyle/>
                    <a:p>
                      <a:pPr algn="ctr">
                        <a:spcAft>
                          <a:spcPts val="0"/>
                        </a:spcAft>
                      </a:pPr>
                      <a:r>
                        <a:rPr lang="ja-JP" altLang="en-US" sz="1200" kern="100" dirty="0" smtClean="0"/>
                        <a:t>反発係数</a:t>
                      </a:r>
                      <a:endParaRPr lang="ja-JP" sz="1200" b="1" kern="100" dirty="0">
                        <a:latin typeface="Century"/>
                      </a:endParaRPr>
                    </a:p>
                  </a:txBody>
                  <a:tcPr marL="68580" marR="68580" marT="0" marB="0" anchor="ctr"/>
                </a:tc>
                <a:tc gridSpan="3">
                  <a:txBody>
                    <a:bodyPr/>
                    <a:lstStyle/>
                    <a:p>
                      <a:pPr algn="ctr">
                        <a:spcAft>
                          <a:spcPts val="0"/>
                        </a:spcAft>
                      </a:pPr>
                      <a:r>
                        <a:rPr lang="en-US" sz="1200" kern="100" dirty="0"/>
                        <a:t>0.9</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摩擦係数</a:t>
                      </a:r>
                      <a:endParaRPr lang="ja-JP" sz="1200" b="1" kern="100" dirty="0">
                        <a:latin typeface="Century"/>
                      </a:endParaRPr>
                    </a:p>
                  </a:txBody>
                  <a:tcPr marL="68580" marR="68580" marT="0" marB="0" anchor="ctr"/>
                </a:tc>
                <a:tc gridSpan="3">
                  <a:txBody>
                    <a:bodyPr/>
                    <a:lstStyle/>
                    <a:p>
                      <a:pPr algn="ctr">
                        <a:spcAft>
                          <a:spcPts val="0"/>
                        </a:spcAft>
                      </a:pPr>
                      <a:r>
                        <a:rPr lang="en-US" sz="1200" kern="100" dirty="0"/>
                        <a:t>0.3</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弾性係数</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1,000 N/m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粒子密度</a:t>
                      </a:r>
                      <a:r>
                        <a:rPr lang="en-US" altLang="ja-JP" sz="1200" kern="100" dirty="0" smtClean="0"/>
                        <a:t>(</a:t>
                      </a:r>
                      <a:r>
                        <a:rPr lang="ja-JP" altLang="en-US" sz="1200" kern="100" dirty="0" smtClean="0"/>
                        <a:t>低</a:t>
                      </a:r>
                      <a:r>
                        <a:rPr lang="en-US" altLang="ja-JP" sz="1200" kern="100" dirty="0" smtClean="0"/>
                        <a:t>)</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1,250</a:t>
                      </a:r>
                      <a:r>
                        <a:rPr lang="en-US" altLang="ja-JP" sz="1200" kern="100" dirty="0" smtClean="0"/>
                        <a:t> kg/m</a:t>
                      </a:r>
                      <a:r>
                        <a:rPr lang="en-US" altLang="ja-JP" sz="1200" kern="100" baseline="30000" dirty="0" smtClean="0"/>
                        <a:t>3</a:t>
                      </a: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r>
              <a:tr h="3054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kern="100" dirty="0" smtClean="0"/>
                        <a:t>粒子密度</a:t>
                      </a:r>
                      <a:r>
                        <a:rPr lang="en-US" altLang="ja-JP" sz="1200" kern="100" dirty="0" smtClean="0"/>
                        <a:t>(</a:t>
                      </a:r>
                      <a:r>
                        <a:rPr lang="ja-JP" altLang="en-US" sz="1200" kern="100" dirty="0" smtClean="0"/>
                        <a:t>高</a:t>
                      </a:r>
                      <a:r>
                        <a:rPr lang="en-US" altLang="ja-JP" sz="1200" kern="100" dirty="0" smtClean="0"/>
                        <a:t>)</a:t>
                      </a:r>
                      <a:endParaRPr lang="ja-JP" altLang="ja-JP" sz="1200" b="1" kern="100" dirty="0" smtClean="0">
                        <a:latin typeface="Century"/>
                      </a:endParaRPr>
                    </a:p>
                  </a:txBody>
                  <a:tcPr marL="68580" marR="68580" marT="0" marB="0" anchor="ctr"/>
                </a:tc>
                <a:tc>
                  <a:txBody>
                    <a:bodyPr/>
                    <a:lstStyle/>
                    <a:p>
                      <a:pPr algn="ctr">
                        <a:spcAft>
                          <a:spcPts val="0"/>
                        </a:spcAft>
                      </a:pPr>
                      <a:r>
                        <a:rPr lang="en-US" sz="1200" kern="100" dirty="0" smtClean="0"/>
                        <a:t>1,250</a:t>
                      </a:r>
                      <a:r>
                        <a:rPr lang="en-US" altLang="ja-JP" sz="1200" kern="100" dirty="0" smtClean="0"/>
                        <a:t> kg/m</a:t>
                      </a:r>
                      <a:r>
                        <a:rPr lang="en-US" altLang="ja-JP" sz="1200" kern="100" baseline="30000" dirty="0" smtClean="0"/>
                        <a:t>3</a:t>
                      </a:r>
                      <a:endParaRPr lang="ja-JP" sz="1200" b="1" kern="100" dirty="0">
                        <a:latin typeface="Century"/>
                      </a:endParaRPr>
                    </a:p>
                  </a:txBody>
                  <a:tcPr marL="68580" marR="68580" marT="0" marB="0" anchor="ctr"/>
                </a:tc>
                <a:tc>
                  <a:txBody>
                    <a:bodyPr/>
                    <a:lstStyle/>
                    <a:p>
                      <a:pPr algn="ctr">
                        <a:spcAft>
                          <a:spcPts val="0"/>
                        </a:spcAft>
                      </a:pPr>
                      <a:r>
                        <a:rPr lang="en-US" sz="1200" kern="100" dirty="0" smtClean="0"/>
                        <a:t>2,500</a:t>
                      </a:r>
                      <a:r>
                        <a:rPr lang="en-US" altLang="ja-JP" sz="1200" kern="100" dirty="0" smtClean="0"/>
                        <a:t> kg/m</a:t>
                      </a:r>
                      <a:r>
                        <a:rPr lang="en-US" altLang="ja-JP" sz="1200" kern="100" baseline="30000" dirty="0" smtClean="0"/>
                        <a:t>3</a:t>
                      </a:r>
                      <a:endParaRPr lang="ja-JP" sz="1200" b="1" kern="100" dirty="0">
                        <a:latin typeface="Century"/>
                      </a:endParaRPr>
                    </a:p>
                  </a:txBody>
                  <a:tcPr marL="68580" marR="68580" marT="0" marB="0" anchor="ctr"/>
                </a:tc>
                <a:tc>
                  <a:txBody>
                    <a:bodyPr/>
                    <a:lstStyle/>
                    <a:p>
                      <a:pPr algn="ctr">
                        <a:spcAft>
                          <a:spcPts val="0"/>
                        </a:spcAft>
                      </a:pPr>
                      <a:r>
                        <a:rPr lang="en-US" sz="1200" kern="100" dirty="0" smtClean="0"/>
                        <a:t>5,000</a:t>
                      </a:r>
                      <a:r>
                        <a:rPr lang="en-US" altLang="ja-JP" sz="1200" kern="100" dirty="0" smtClean="0"/>
                        <a:t> kg/m</a:t>
                      </a:r>
                      <a:r>
                        <a:rPr lang="en-US" altLang="ja-JP" sz="1200" kern="100" baseline="30000" dirty="0" smtClean="0"/>
                        <a:t>3</a:t>
                      </a:r>
                      <a:endParaRPr lang="ja-JP" sz="1200" b="1" kern="100" dirty="0">
                        <a:latin typeface="Century"/>
                      </a:endParaRPr>
                    </a:p>
                  </a:txBody>
                  <a:tcPr marL="68580" marR="68580" marT="0" marB="0" anchor="ctr"/>
                </a:tc>
              </a:tr>
              <a:tr h="305410">
                <a:tc>
                  <a:txBody>
                    <a:bodyPr/>
                    <a:lstStyle/>
                    <a:p>
                      <a:pPr algn="ctr">
                        <a:spcAft>
                          <a:spcPts val="0"/>
                        </a:spcAft>
                      </a:pPr>
                      <a:r>
                        <a:rPr lang="ja-JP" altLang="en-US" sz="1200" kern="100" dirty="0" smtClean="0"/>
                        <a:t>粒子径</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 mm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粒子数</a:t>
                      </a:r>
                      <a:endParaRPr lang="ja-JP" sz="1200" b="1" kern="100" dirty="0">
                        <a:latin typeface="Century"/>
                      </a:endParaRPr>
                    </a:p>
                  </a:txBody>
                  <a:tcPr marL="68580" marR="68580" marT="0" marB="0" anchor="ctr"/>
                </a:tc>
                <a:tc gridSpan="3">
                  <a:txBody>
                    <a:bodyPr/>
                    <a:lstStyle/>
                    <a:p>
                      <a:pPr algn="ctr">
                        <a:spcAft>
                          <a:spcPts val="0"/>
                        </a:spcAft>
                      </a:pPr>
                      <a:r>
                        <a:rPr lang="en-US" sz="1200" kern="100" dirty="0"/>
                        <a:t>700,000</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en-US" sz="1200" kern="100" dirty="0"/>
                        <a:t>Time </a:t>
                      </a:r>
                      <a:r>
                        <a:rPr lang="en-US" sz="1200" kern="100" dirty="0" smtClean="0"/>
                        <a:t>Step</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8.0</a:t>
                      </a:r>
                      <a:r>
                        <a:rPr lang="en-US" altLang="ja-JP" sz="1200" kern="100" baseline="0" dirty="0" smtClean="0"/>
                        <a:t> </a:t>
                      </a:r>
                      <a:r>
                        <a:rPr lang="en-US" altLang="ja-JP" sz="1200" kern="100" dirty="0" smtClean="0"/>
                        <a:t>µs</a:t>
                      </a: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r>
              <a:tr h="305410">
                <a:tc>
                  <a:txBody>
                    <a:bodyPr/>
                    <a:lstStyle/>
                    <a:p>
                      <a:pPr algn="ctr">
                        <a:spcAft>
                          <a:spcPts val="0"/>
                        </a:spcAft>
                      </a:pPr>
                      <a:r>
                        <a:rPr lang="en-US" sz="1200" kern="100" dirty="0" smtClean="0"/>
                        <a:t>Iterations</a:t>
                      </a:r>
                      <a:endParaRPr lang="ja-JP" sz="1200" b="1" kern="100" dirty="0">
                        <a:latin typeface="Century"/>
                      </a:endParaRPr>
                    </a:p>
                  </a:txBody>
                  <a:tcPr marL="68580" marR="68580" marT="0" marB="0" anchor="ctr"/>
                </a:tc>
                <a:tc gridSpan="3">
                  <a:txBody>
                    <a:bodyPr/>
                    <a:lstStyle/>
                    <a:p>
                      <a:pPr algn="ctr">
                        <a:spcAft>
                          <a:spcPts val="0"/>
                        </a:spcAft>
                      </a:pPr>
                      <a:r>
                        <a:rPr lang="en-US" sz="1200" kern="100" dirty="0"/>
                        <a:t>1,500,000</a:t>
                      </a: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r>
            </a:tbl>
          </a:graphicData>
        </a:graphic>
      </p:graphicFrame>
      <p:graphicFrame>
        <p:nvGraphicFramePr>
          <p:cNvPr id="13" name="コンテンツ プレースホルダ 11"/>
          <p:cNvGraphicFramePr>
            <a:graphicFrameLocks/>
          </p:cNvGraphicFramePr>
          <p:nvPr/>
        </p:nvGraphicFramePr>
        <p:xfrm>
          <a:off x="296260" y="4803345"/>
          <a:ext cx="4038600" cy="1527050"/>
        </p:xfrm>
        <a:graphic>
          <a:graphicData uri="http://schemas.openxmlformats.org/drawingml/2006/table">
            <a:tbl>
              <a:tblPr firstRow="1" bandRow="1">
                <a:tableStyleId>{073A0DAA-6AF3-43AB-8588-CEC1D06C72B9}</a:tableStyleId>
              </a:tblPr>
              <a:tblGrid>
                <a:gridCol w="1009650"/>
                <a:gridCol w="1009650"/>
                <a:gridCol w="1009650"/>
                <a:gridCol w="1009650"/>
              </a:tblGrid>
              <a:tr h="305410">
                <a:tc>
                  <a:txBody>
                    <a:bodyPr/>
                    <a:lstStyle/>
                    <a:p>
                      <a:pPr algn="ctr">
                        <a:spcAft>
                          <a:spcPts val="0"/>
                        </a:spcAft>
                      </a:pPr>
                      <a:endParaRPr lang="en-US" sz="1200" b="1" kern="100" dirty="0">
                        <a:latin typeface="Century"/>
                      </a:endParaRPr>
                    </a:p>
                  </a:txBody>
                  <a:tcPr marL="68580" marR="68580" marT="0" marB="0" anchor="ctr"/>
                </a:tc>
                <a:tc>
                  <a:txBody>
                    <a:bodyPr/>
                    <a:lstStyle/>
                    <a:p>
                      <a:pPr algn="ctr">
                        <a:spcAft>
                          <a:spcPts val="0"/>
                        </a:spcAft>
                      </a:pPr>
                      <a:r>
                        <a:rPr lang="en-US" sz="1200" kern="100" dirty="0"/>
                        <a:t>Case 3-1</a:t>
                      </a:r>
                      <a:endParaRPr lang="ja-JP" sz="1200" b="1" kern="100" dirty="0">
                        <a:latin typeface="Century"/>
                      </a:endParaRPr>
                    </a:p>
                  </a:txBody>
                  <a:tcPr marL="68580" marR="68580" marT="0" marB="0" anchor="ctr"/>
                </a:tc>
                <a:tc>
                  <a:txBody>
                    <a:bodyPr/>
                    <a:lstStyle/>
                    <a:p>
                      <a:pPr algn="ctr">
                        <a:spcAft>
                          <a:spcPts val="0"/>
                        </a:spcAft>
                      </a:pPr>
                      <a:r>
                        <a:rPr lang="en-US" sz="1200" kern="100" dirty="0"/>
                        <a:t>Case 3-2</a:t>
                      </a:r>
                      <a:endParaRPr lang="ja-JP" sz="1200" b="1" kern="100" dirty="0">
                        <a:latin typeface="Century"/>
                      </a:endParaRPr>
                    </a:p>
                  </a:txBody>
                  <a:tcPr marL="68580" marR="68580" marT="0" marB="0" anchor="ctr"/>
                </a:tc>
                <a:tc>
                  <a:txBody>
                    <a:bodyPr/>
                    <a:lstStyle/>
                    <a:p>
                      <a:pPr algn="ctr">
                        <a:spcAft>
                          <a:spcPts val="0"/>
                        </a:spcAft>
                      </a:pPr>
                      <a:r>
                        <a:rPr lang="en-US" sz="1200" kern="100" dirty="0"/>
                        <a:t>Case 3-3</a:t>
                      </a:r>
                      <a:endParaRPr lang="ja-JP" sz="1200" b="1" kern="100" dirty="0">
                        <a:latin typeface="Century"/>
                      </a:endParaRPr>
                    </a:p>
                  </a:txBody>
                  <a:tcPr marL="68580" marR="68580" marT="0" marB="0" anchor="ctr"/>
                </a:tc>
              </a:tr>
              <a:tr h="305410">
                <a:tc>
                  <a:txBody>
                    <a:bodyPr/>
                    <a:lstStyle/>
                    <a:p>
                      <a:pPr algn="ctr">
                        <a:spcAft>
                          <a:spcPts val="0"/>
                        </a:spcAft>
                      </a:pPr>
                      <a:r>
                        <a:rPr lang="ja-JP" altLang="en-US" sz="1200" kern="100" dirty="0" smtClean="0"/>
                        <a:t>容器長</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150 mm</a:t>
                      </a: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r>
              <a:tr h="305410">
                <a:tc>
                  <a:txBody>
                    <a:bodyPr/>
                    <a:lstStyle/>
                    <a:p>
                      <a:pPr algn="ctr">
                        <a:spcAft>
                          <a:spcPts val="0"/>
                        </a:spcAft>
                      </a:pPr>
                      <a:r>
                        <a:rPr lang="ja-JP" altLang="en-US" sz="1200" kern="100" dirty="0" smtClean="0"/>
                        <a:t>容器径</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100 mm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回転速度</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60 rpm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揺動速度</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0.5 Hz</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bl>
          </a:graphicData>
        </a:graphic>
      </p:graphicFrame>
      <p:graphicFrame>
        <p:nvGraphicFramePr>
          <p:cNvPr id="14" name="コンテンツ プレースホルダ 11"/>
          <p:cNvGraphicFramePr>
            <a:graphicFrameLocks/>
          </p:cNvGraphicFramePr>
          <p:nvPr/>
        </p:nvGraphicFramePr>
        <p:xfrm>
          <a:off x="4809140" y="1596540"/>
          <a:ext cx="4038600" cy="3054100"/>
        </p:xfrm>
        <a:graphic>
          <a:graphicData uri="http://schemas.openxmlformats.org/drawingml/2006/table">
            <a:tbl>
              <a:tblPr firstRow="1" bandRow="1">
                <a:tableStyleId>{073A0DAA-6AF3-43AB-8588-CEC1D06C72B9}</a:tableStyleId>
              </a:tblPr>
              <a:tblGrid>
                <a:gridCol w="1009650"/>
                <a:gridCol w="1009650"/>
                <a:gridCol w="1009650"/>
                <a:gridCol w="1009650"/>
              </a:tblGrid>
              <a:tr h="305410">
                <a:tc>
                  <a:txBody>
                    <a:bodyPr/>
                    <a:lstStyle/>
                    <a:p>
                      <a:pPr algn="ctr">
                        <a:spcAft>
                          <a:spcPts val="0"/>
                        </a:spcAft>
                      </a:pPr>
                      <a:endParaRPr lang="en-US" sz="1200" b="1" kern="100" dirty="0">
                        <a:latin typeface="Century"/>
                      </a:endParaRPr>
                    </a:p>
                  </a:txBody>
                  <a:tcPr marL="68580" marR="68580" marT="0" marB="0" anchor="ctr"/>
                </a:tc>
                <a:tc>
                  <a:txBody>
                    <a:bodyPr/>
                    <a:lstStyle/>
                    <a:p>
                      <a:pPr algn="ctr">
                        <a:spcAft>
                          <a:spcPts val="0"/>
                        </a:spcAft>
                      </a:pPr>
                      <a:r>
                        <a:rPr lang="en-US" sz="1200" kern="100" dirty="0"/>
                        <a:t>Case </a:t>
                      </a:r>
                      <a:r>
                        <a:rPr lang="en-US" sz="1200" kern="100" dirty="0" smtClean="0"/>
                        <a:t>4-1</a:t>
                      </a:r>
                      <a:endParaRPr lang="ja-JP" sz="1200" b="1" kern="100" dirty="0">
                        <a:latin typeface="Century"/>
                      </a:endParaRPr>
                    </a:p>
                  </a:txBody>
                  <a:tcPr marL="68580" marR="68580" marT="0" marB="0" anchor="ctr"/>
                </a:tc>
                <a:tc>
                  <a:txBody>
                    <a:bodyPr/>
                    <a:lstStyle/>
                    <a:p>
                      <a:pPr algn="ctr">
                        <a:spcAft>
                          <a:spcPts val="0"/>
                        </a:spcAft>
                      </a:pPr>
                      <a:r>
                        <a:rPr lang="en-US" sz="1200" kern="100" dirty="0"/>
                        <a:t>Case </a:t>
                      </a:r>
                      <a:r>
                        <a:rPr lang="en-US" sz="1200" kern="100" dirty="0" smtClean="0"/>
                        <a:t>4-2</a:t>
                      </a:r>
                      <a:endParaRPr lang="ja-JP" sz="1200" b="1" kern="100" dirty="0">
                        <a:latin typeface="Century"/>
                      </a:endParaRPr>
                    </a:p>
                  </a:txBody>
                  <a:tcPr marL="68580" marR="68580" marT="0" marB="0" anchor="ctr"/>
                </a:tc>
                <a:tc>
                  <a:txBody>
                    <a:bodyPr/>
                    <a:lstStyle/>
                    <a:p>
                      <a:pPr algn="ctr">
                        <a:spcAft>
                          <a:spcPts val="0"/>
                        </a:spcAft>
                      </a:pPr>
                      <a:r>
                        <a:rPr lang="en-US" sz="1200" kern="100" dirty="0"/>
                        <a:t>Case </a:t>
                      </a:r>
                      <a:r>
                        <a:rPr lang="en-US" sz="1200" kern="100" dirty="0" smtClean="0"/>
                        <a:t>4-3</a:t>
                      </a:r>
                      <a:endParaRPr lang="ja-JP" sz="1200" b="1" kern="100" dirty="0">
                        <a:latin typeface="Century"/>
                      </a:endParaRPr>
                    </a:p>
                  </a:txBody>
                  <a:tcPr marL="68580" marR="68580" marT="0" marB="0" anchor="ctr"/>
                </a:tc>
              </a:tr>
              <a:tr h="305410">
                <a:tc>
                  <a:txBody>
                    <a:bodyPr/>
                    <a:lstStyle/>
                    <a:p>
                      <a:pPr algn="ctr">
                        <a:spcAft>
                          <a:spcPts val="0"/>
                        </a:spcAft>
                      </a:pPr>
                      <a:r>
                        <a:rPr lang="ja-JP" altLang="en-US" sz="1200" kern="100" dirty="0" smtClean="0"/>
                        <a:t>反発係数</a:t>
                      </a:r>
                      <a:endParaRPr lang="ja-JP" sz="1200" b="1" kern="100" dirty="0">
                        <a:latin typeface="Century"/>
                      </a:endParaRPr>
                    </a:p>
                  </a:txBody>
                  <a:tcPr marL="68580" marR="68580" marT="0" marB="0" anchor="ctr"/>
                </a:tc>
                <a:tc gridSpan="3">
                  <a:txBody>
                    <a:bodyPr/>
                    <a:lstStyle/>
                    <a:p>
                      <a:pPr algn="ctr">
                        <a:spcAft>
                          <a:spcPts val="0"/>
                        </a:spcAft>
                      </a:pPr>
                      <a:r>
                        <a:rPr lang="en-US" sz="1200" kern="100" dirty="0"/>
                        <a:t>0.9</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摩擦係数</a:t>
                      </a:r>
                      <a:endParaRPr lang="ja-JP" sz="1200" b="1" kern="100" dirty="0">
                        <a:latin typeface="Century"/>
                      </a:endParaRPr>
                    </a:p>
                  </a:txBody>
                  <a:tcPr marL="68580" marR="68580" marT="0" marB="0" anchor="ctr"/>
                </a:tc>
                <a:tc gridSpan="3">
                  <a:txBody>
                    <a:bodyPr/>
                    <a:lstStyle/>
                    <a:p>
                      <a:pPr algn="ctr">
                        <a:spcAft>
                          <a:spcPts val="0"/>
                        </a:spcAft>
                      </a:pPr>
                      <a:r>
                        <a:rPr lang="en-US" sz="1200" kern="100" dirty="0"/>
                        <a:t>0.3</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弾性係数</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1,000 N/m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粒子密度</a:t>
                      </a:r>
                      <a:r>
                        <a:rPr lang="en-US" altLang="ja-JP" sz="1200" kern="100" dirty="0" smtClean="0"/>
                        <a:t>(</a:t>
                      </a:r>
                      <a:r>
                        <a:rPr lang="ja-JP" altLang="en-US" sz="1200" kern="100" dirty="0" smtClean="0"/>
                        <a:t>低</a:t>
                      </a:r>
                      <a:r>
                        <a:rPr lang="en-US" altLang="ja-JP" sz="1200" kern="100" dirty="0" smtClean="0"/>
                        <a:t>)</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1,250</a:t>
                      </a:r>
                      <a:r>
                        <a:rPr lang="en-US" altLang="ja-JP" sz="1200" kern="100" dirty="0" smtClean="0"/>
                        <a:t> kg/m</a:t>
                      </a:r>
                      <a:r>
                        <a:rPr lang="en-US" altLang="ja-JP" sz="1200" kern="100" baseline="30000" dirty="0" smtClean="0"/>
                        <a:t>3</a:t>
                      </a: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r>
              <a:tr h="3054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kern="100" dirty="0" smtClean="0"/>
                        <a:t>粒子密度</a:t>
                      </a:r>
                      <a:r>
                        <a:rPr lang="en-US" altLang="ja-JP" sz="1200" kern="100" dirty="0" smtClean="0"/>
                        <a:t>(</a:t>
                      </a:r>
                      <a:r>
                        <a:rPr lang="ja-JP" altLang="en-US" sz="1200" kern="100" dirty="0" smtClean="0"/>
                        <a:t>高</a:t>
                      </a:r>
                      <a:r>
                        <a:rPr lang="en-US" altLang="ja-JP" sz="1200" kern="100" dirty="0" smtClean="0"/>
                        <a:t>)</a:t>
                      </a:r>
                      <a:endParaRPr lang="ja-JP" altLang="ja-JP" sz="1200" b="1" kern="100" dirty="0" smtClean="0">
                        <a:latin typeface="Century"/>
                      </a:endParaRPr>
                    </a:p>
                  </a:txBody>
                  <a:tcPr marL="68580" marR="68580" marT="0" marB="0" anchor="ctr"/>
                </a:tc>
                <a:tc gridSpan="3">
                  <a:txBody>
                    <a:bodyPr/>
                    <a:lstStyle/>
                    <a:p>
                      <a:pPr algn="ctr">
                        <a:spcAft>
                          <a:spcPts val="0"/>
                        </a:spcAft>
                      </a:pPr>
                      <a:r>
                        <a:rPr lang="en-US" sz="1200" kern="100" dirty="0" smtClean="0"/>
                        <a:t>2,500</a:t>
                      </a:r>
                      <a:r>
                        <a:rPr lang="en-US" altLang="ja-JP" sz="1200" kern="100" dirty="0" smtClean="0"/>
                        <a:t> kg/m</a:t>
                      </a:r>
                      <a:r>
                        <a:rPr lang="en-US" altLang="ja-JP" sz="1200" kern="100" baseline="30000" dirty="0" smtClean="0"/>
                        <a:t>3</a:t>
                      </a: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r>
              <a:tr h="305410">
                <a:tc>
                  <a:txBody>
                    <a:bodyPr/>
                    <a:lstStyle/>
                    <a:p>
                      <a:pPr algn="ctr">
                        <a:spcAft>
                          <a:spcPts val="0"/>
                        </a:spcAft>
                      </a:pPr>
                      <a:r>
                        <a:rPr lang="ja-JP" altLang="en-US" sz="1200" kern="100" dirty="0" smtClean="0"/>
                        <a:t>粒子径</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 mm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粒子数</a:t>
                      </a:r>
                      <a:endParaRPr lang="ja-JP" sz="1200" b="1" kern="100" dirty="0">
                        <a:latin typeface="Century"/>
                      </a:endParaRPr>
                    </a:p>
                  </a:txBody>
                  <a:tcPr marL="68580" marR="68580" marT="0" marB="0" anchor="ctr"/>
                </a:tc>
                <a:tc gridSpan="3">
                  <a:txBody>
                    <a:bodyPr/>
                    <a:lstStyle/>
                    <a:p>
                      <a:pPr algn="ctr">
                        <a:spcAft>
                          <a:spcPts val="0"/>
                        </a:spcAft>
                      </a:pPr>
                      <a:r>
                        <a:rPr lang="en-US" sz="1200" kern="100" dirty="0"/>
                        <a:t>700,000</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en-US" sz="1200" kern="100" dirty="0"/>
                        <a:t>Time </a:t>
                      </a:r>
                      <a:r>
                        <a:rPr lang="en-US" sz="1200" kern="100" dirty="0" smtClean="0"/>
                        <a:t>Step</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8.0</a:t>
                      </a:r>
                      <a:r>
                        <a:rPr lang="en-US" altLang="ja-JP" sz="1200" kern="100" baseline="0" dirty="0" smtClean="0"/>
                        <a:t> </a:t>
                      </a:r>
                      <a:r>
                        <a:rPr lang="en-US" altLang="ja-JP" sz="1200" kern="100" dirty="0" smtClean="0"/>
                        <a:t>µs</a:t>
                      </a: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r>
              <a:tr h="305410">
                <a:tc>
                  <a:txBody>
                    <a:bodyPr/>
                    <a:lstStyle/>
                    <a:p>
                      <a:pPr algn="ctr">
                        <a:spcAft>
                          <a:spcPts val="0"/>
                        </a:spcAft>
                      </a:pPr>
                      <a:r>
                        <a:rPr lang="en-US" sz="1200" kern="100" dirty="0" smtClean="0"/>
                        <a:t>Iterations</a:t>
                      </a:r>
                      <a:endParaRPr lang="ja-JP" sz="1200" b="1" kern="100" dirty="0">
                        <a:latin typeface="Century"/>
                      </a:endParaRPr>
                    </a:p>
                  </a:txBody>
                  <a:tcPr marL="68580" marR="68580" marT="0" marB="0" anchor="ctr"/>
                </a:tc>
                <a:tc gridSpan="3">
                  <a:txBody>
                    <a:bodyPr/>
                    <a:lstStyle/>
                    <a:p>
                      <a:pPr algn="ctr">
                        <a:spcAft>
                          <a:spcPts val="0"/>
                        </a:spcAft>
                      </a:pPr>
                      <a:r>
                        <a:rPr lang="en-US" sz="1200" kern="100" dirty="0"/>
                        <a:t>1,500,000</a:t>
                      </a: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c hMerge="1">
                  <a:txBody>
                    <a:bodyPr/>
                    <a:lstStyle/>
                    <a:p>
                      <a:pPr algn="ctr">
                        <a:spcAft>
                          <a:spcPts val="0"/>
                        </a:spcAft>
                      </a:pPr>
                      <a:endParaRPr lang="ja-JP" sz="1200" b="1" kern="100" dirty="0">
                        <a:latin typeface="Century"/>
                      </a:endParaRPr>
                    </a:p>
                  </a:txBody>
                  <a:tcPr marL="68580" marR="68580" marT="0" marB="0" anchor="ctr"/>
                </a:tc>
              </a:tr>
            </a:tbl>
          </a:graphicData>
        </a:graphic>
      </p:graphicFrame>
      <p:graphicFrame>
        <p:nvGraphicFramePr>
          <p:cNvPr id="15" name="コンテンツ プレースホルダ 11"/>
          <p:cNvGraphicFramePr>
            <a:graphicFrameLocks/>
          </p:cNvGraphicFramePr>
          <p:nvPr/>
        </p:nvGraphicFramePr>
        <p:xfrm>
          <a:off x="4809140" y="4803345"/>
          <a:ext cx="4038600" cy="1527050"/>
        </p:xfrm>
        <a:graphic>
          <a:graphicData uri="http://schemas.openxmlformats.org/drawingml/2006/table">
            <a:tbl>
              <a:tblPr firstRow="1" bandRow="1">
                <a:tableStyleId>{073A0DAA-6AF3-43AB-8588-CEC1D06C72B9}</a:tableStyleId>
              </a:tblPr>
              <a:tblGrid>
                <a:gridCol w="1009650"/>
                <a:gridCol w="1009650"/>
                <a:gridCol w="1009650"/>
                <a:gridCol w="1009650"/>
              </a:tblGrid>
              <a:tr h="305410">
                <a:tc>
                  <a:txBody>
                    <a:bodyPr/>
                    <a:lstStyle/>
                    <a:p>
                      <a:pPr algn="ctr">
                        <a:spcAft>
                          <a:spcPts val="0"/>
                        </a:spcAft>
                      </a:pPr>
                      <a:endParaRPr lang="en-US" sz="1200" b="1" kern="100" dirty="0">
                        <a:latin typeface="Century"/>
                      </a:endParaRPr>
                    </a:p>
                  </a:txBody>
                  <a:tcPr marL="68580" marR="68580" marT="0" marB="0" anchor="ctr"/>
                </a:tc>
                <a:tc>
                  <a:txBody>
                    <a:bodyPr/>
                    <a:lstStyle/>
                    <a:p>
                      <a:pPr algn="ctr">
                        <a:spcAft>
                          <a:spcPts val="0"/>
                        </a:spcAft>
                      </a:pPr>
                      <a:r>
                        <a:rPr lang="en-US" sz="1200" kern="100" dirty="0"/>
                        <a:t>Case </a:t>
                      </a:r>
                      <a:r>
                        <a:rPr lang="en-US" sz="1200" kern="100" dirty="0" smtClean="0"/>
                        <a:t>4-1</a:t>
                      </a:r>
                      <a:endParaRPr lang="ja-JP" sz="1200" b="1" kern="100" dirty="0">
                        <a:latin typeface="Century"/>
                      </a:endParaRPr>
                    </a:p>
                  </a:txBody>
                  <a:tcPr marL="68580" marR="68580" marT="0" marB="0" anchor="ctr"/>
                </a:tc>
                <a:tc>
                  <a:txBody>
                    <a:bodyPr/>
                    <a:lstStyle/>
                    <a:p>
                      <a:pPr algn="ctr">
                        <a:spcAft>
                          <a:spcPts val="0"/>
                        </a:spcAft>
                      </a:pPr>
                      <a:r>
                        <a:rPr lang="en-US" sz="1200" kern="100" dirty="0"/>
                        <a:t>Case </a:t>
                      </a:r>
                      <a:r>
                        <a:rPr lang="en-US" sz="1200" kern="100" dirty="0" smtClean="0"/>
                        <a:t>4-2</a:t>
                      </a:r>
                      <a:endParaRPr lang="ja-JP" sz="1200" b="1" kern="100" dirty="0">
                        <a:latin typeface="Century"/>
                      </a:endParaRPr>
                    </a:p>
                  </a:txBody>
                  <a:tcPr marL="68580" marR="68580" marT="0" marB="0" anchor="ctr"/>
                </a:tc>
                <a:tc>
                  <a:txBody>
                    <a:bodyPr/>
                    <a:lstStyle/>
                    <a:p>
                      <a:pPr algn="ctr">
                        <a:spcAft>
                          <a:spcPts val="0"/>
                        </a:spcAft>
                      </a:pPr>
                      <a:r>
                        <a:rPr lang="en-US" sz="1200" kern="100" dirty="0"/>
                        <a:t>Case </a:t>
                      </a:r>
                      <a:r>
                        <a:rPr lang="en-US" sz="1200" kern="100" dirty="0" smtClean="0"/>
                        <a:t>4-3</a:t>
                      </a:r>
                      <a:endParaRPr lang="ja-JP" sz="1200" b="1" kern="100" dirty="0">
                        <a:latin typeface="Century"/>
                      </a:endParaRPr>
                    </a:p>
                  </a:txBody>
                  <a:tcPr marL="68580" marR="68580" marT="0" marB="0" anchor="ctr"/>
                </a:tc>
              </a:tr>
              <a:tr h="305410">
                <a:tc>
                  <a:txBody>
                    <a:bodyPr/>
                    <a:lstStyle/>
                    <a:p>
                      <a:pPr algn="ctr">
                        <a:spcAft>
                          <a:spcPts val="0"/>
                        </a:spcAft>
                      </a:pPr>
                      <a:r>
                        <a:rPr lang="ja-JP" altLang="en-US" sz="1200" kern="100" dirty="0" smtClean="0"/>
                        <a:t>容器長</a:t>
                      </a:r>
                      <a:endParaRPr lang="ja-JP" sz="1200" b="1" kern="100" dirty="0">
                        <a:latin typeface="Century"/>
                      </a:endParaRPr>
                    </a:p>
                  </a:txBody>
                  <a:tcPr marL="68580" marR="68580" marT="0" marB="0" anchor="ctr"/>
                </a:tc>
                <a:tc>
                  <a:txBody>
                    <a:bodyPr/>
                    <a:lstStyle/>
                    <a:p>
                      <a:pPr algn="ctr">
                        <a:spcAft>
                          <a:spcPts val="0"/>
                        </a:spcAft>
                      </a:pPr>
                      <a:r>
                        <a:rPr lang="en-US" sz="1200" kern="100" dirty="0" smtClean="0"/>
                        <a:t>100 mm</a:t>
                      </a:r>
                      <a:endParaRPr lang="ja-JP" sz="1200" b="1" kern="100" dirty="0">
                        <a:latin typeface="Century"/>
                      </a:endParaRPr>
                    </a:p>
                  </a:txBody>
                  <a:tcPr marL="68580" marR="68580" marT="0" marB="0" anchor="ctr"/>
                </a:tc>
                <a:tc>
                  <a:txBody>
                    <a:bodyPr/>
                    <a:lstStyle/>
                    <a:p>
                      <a:pPr algn="ctr">
                        <a:spcAft>
                          <a:spcPts val="0"/>
                        </a:spcAft>
                      </a:pPr>
                      <a:r>
                        <a:rPr lang="en-US" sz="1200" kern="100" dirty="0" smtClean="0"/>
                        <a:t>150 mm</a:t>
                      </a:r>
                      <a:endParaRPr lang="ja-JP" sz="1200" b="1" kern="100" dirty="0">
                        <a:latin typeface="Century"/>
                      </a:endParaRPr>
                    </a:p>
                  </a:txBody>
                  <a:tcPr marL="68580" marR="68580" marT="0" marB="0" anchor="ctr"/>
                </a:tc>
                <a:tc>
                  <a:txBody>
                    <a:bodyPr/>
                    <a:lstStyle/>
                    <a:p>
                      <a:pPr algn="ctr">
                        <a:spcAft>
                          <a:spcPts val="0"/>
                        </a:spcAft>
                      </a:pPr>
                      <a:r>
                        <a:rPr lang="en-US" sz="1200" kern="100" dirty="0" smtClean="0"/>
                        <a:t>200 mm</a:t>
                      </a:r>
                      <a:endParaRPr lang="ja-JP" sz="1200" b="1" kern="100" dirty="0">
                        <a:latin typeface="Century"/>
                      </a:endParaRPr>
                    </a:p>
                  </a:txBody>
                  <a:tcPr marL="68580" marR="68580" marT="0" marB="0" anchor="ctr"/>
                </a:tc>
              </a:tr>
              <a:tr h="305410">
                <a:tc>
                  <a:txBody>
                    <a:bodyPr/>
                    <a:lstStyle/>
                    <a:p>
                      <a:pPr algn="ctr">
                        <a:spcAft>
                          <a:spcPts val="0"/>
                        </a:spcAft>
                      </a:pPr>
                      <a:r>
                        <a:rPr lang="ja-JP" altLang="en-US" sz="1200" kern="100" dirty="0" smtClean="0"/>
                        <a:t>容器径</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100 mm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回転速度</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60 rpm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揺動速度</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0.5 Hz</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 1"/>
          <p:cNvSpPr>
            <a:spLocks noGrp="1"/>
          </p:cNvSpPr>
          <p:nvPr>
            <p:ph idx="1"/>
          </p:nvPr>
        </p:nvSpPr>
        <p:spPr/>
        <p:txBody>
          <a:bodyPr>
            <a:normAutofit/>
          </a:bodyPr>
          <a:lstStyle/>
          <a:p>
            <a:r>
              <a:rPr kumimoji="1" lang="en-US" altLang="ja-JP" dirty="0" smtClean="0"/>
              <a:t>Case 1(</a:t>
            </a:r>
            <a:r>
              <a:rPr kumimoji="1" lang="ja-JP" altLang="en-US" dirty="0" smtClean="0"/>
              <a:t>前期</a:t>
            </a:r>
            <a:r>
              <a:rPr kumimoji="1" lang="en-US" altLang="ja-JP" dirty="0" smtClean="0"/>
              <a:t>)</a:t>
            </a:r>
          </a:p>
          <a:p>
            <a:pPr lvl="1"/>
            <a:r>
              <a:rPr kumimoji="1" lang="ja-JP" altLang="en-US" dirty="0" smtClean="0"/>
              <a:t>単一粒子の混合において、容器長を変化させて混合</a:t>
            </a:r>
            <a:endParaRPr kumimoji="1" lang="en-US" altLang="ja-JP" dirty="0" smtClean="0"/>
          </a:p>
          <a:p>
            <a:endParaRPr kumimoji="1" lang="en-US" altLang="ja-JP" dirty="0" smtClean="0"/>
          </a:p>
          <a:p>
            <a:r>
              <a:rPr kumimoji="1" lang="en-US" altLang="ja-JP" dirty="0" smtClean="0"/>
              <a:t>Case 2(</a:t>
            </a:r>
            <a:r>
              <a:rPr kumimoji="1" lang="ja-JP" altLang="en-US" dirty="0" smtClean="0"/>
              <a:t>前期</a:t>
            </a:r>
            <a:r>
              <a:rPr kumimoji="1" lang="en-US" altLang="ja-JP" dirty="0" smtClean="0"/>
              <a:t>)</a:t>
            </a:r>
          </a:p>
          <a:p>
            <a:pPr lvl="1"/>
            <a:r>
              <a:rPr kumimoji="1" lang="ja-JP" altLang="en-US" dirty="0" smtClean="0"/>
              <a:t>単一粒子の混合において、粒子密度を変化させて混合</a:t>
            </a:r>
            <a:endParaRPr kumimoji="1" lang="en-US" altLang="ja-JP" dirty="0" smtClean="0"/>
          </a:p>
          <a:p>
            <a:endParaRPr kumimoji="1" lang="en-US" altLang="ja-JP" dirty="0" smtClean="0"/>
          </a:p>
          <a:p>
            <a:r>
              <a:rPr kumimoji="1" lang="en-US" altLang="ja-JP" dirty="0" smtClean="0"/>
              <a:t>Case 3</a:t>
            </a:r>
          </a:p>
          <a:p>
            <a:pPr lvl="1"/>
            <a:r>
              <a:rPr kumimoji="1" lang="en-US" altLang="ja-JP" dirty="0" smtClean="0"/>
              <a:t>2</a:t>
            </a:r>
            <a:r>
              <a:rPr kumimoji="1" lang="ja-JP" altLang="en-US" dirty="0" smtClean="0"/>
              <a:t>種類の密度差がある粒子を、容器を変えずに混合</a:t>
            </a:r>
            <a:endParaRPr kumimoji="1" lang="en-US" altLang="ja-JP" dirty="0" smtClean="0"/>
          </a:p>
          <a:p>
            <a:pPr lvl="1"/>
            <a:endParaRPr kumimoji="1" lang="en-US" altLang="ja-JP" dirty="0" smtClean="0"/>
          </a:p>
          <a:p>
            <a:r>
              <a:rPr kumimoji="1" lang="en-US" altLang="ja-JP" dirty="0" smtClean="0"/>
              <a:t>Case 4</a:t>
            </a:r>
          </a:p>
          <a:p>
            <a:pPr lvl="1"/>
            <a:r>
              <a:rPr kumimoji="1" lang="en-US" altLang="ja-JP" dirty="0" smtClean="0"/>
              <a:t>2</a:t>
            </a:r>
            <a:r>
              <a:rPr kumimoji="1" lang="ja-JP" altLang="en-US" dirty="0" smtClean="0"/>
              <a:t>種類の密度差がある粒子を、容器長を変化させて混合</a:t>
            </a:r>
            <a:endParaRPr kumimoji="1" lang="en-US" altLang="ja-JP" dirty="0" smtClean="0"/>
          </a:p>
          <a:p>
            <a:pPr lvl="1"/>
            <a:endParaRPr kumimoji="1" lang="en-US" altLang="ja-JP" dirty="0"/>
          </a:p>
          <a:p>
            <a:r>
              <a:rPr kumimoji="1" lang="en-US" altLang="ja-JP" dirty="0"/>
              <a:t>Case </a:t>
            </a:r>
            <a:r>
              <a:rPr kumimoji="1" lang="en-US" altLang="ja-JP" dirty="0" smtClean="0"/>
              <a:t>5</a:t>
            </a:r>
            <a:endParaRPr kumimoji="1" lang="en-US" altLang="ja-JP" dirty="0"/>
          </a:p>
          <a:p>
            <a:pPr lvl="1"/>
            <a:r>
              <a:rPr kumimoji="1" lang="en-US" altLang="ja-JP" dirty="0" smtClean="0"/>
              <a:t>2</a:t>
            </a:r>
            <a:r>
              <a:rPr kumimoji="1" lang="ja-JP" altLang="en-US" dirty="0"/>
              <a:t>組</a:t>
            </a:r>
            <a:r>
              <a:rPr kumimoji="1" lang="ja-JP" altLang="en-US" dirty="0" smtClean="0"/>
              <a:t>の、異なる密度差で同一の密度比の粒子を容器を変えずに混合</a:t>
            </a:r>
            <a:endParaRPr kumimoji="1" lang="en-US" altLang="ja-JP" dirty="0" smtClean="0"/>
          </a:p>
        </p:txBody>
      </p:sp>
      <p:sp>
        <p:nvSpPr>
          <p:cNvPr id="3" name="スライド番号プレースホルダ 2"/>
          <p:cNvSpPr>
            <a:spLocks noGrp="1"/>
          </p:cNvSpPr>
          <p:nvPr>
            <p:ph type="sldNum" sz="quarter" idx="12"/>
          </p:nvPr>
        </p:nvSpPr>
        <p:spPr/>
        <p:txBody>
          <a:bodyPr/>
          <a:lstStyle/>
          <a:p>
            <a:fld id="{B82CCC60-E8CD-4174-8B1A-7DF615B22EEF}" type="slidenum">
              <a:rPr lang="en-US" smtClean="0"/>
              <a:pPr/>
              <a:t>3</a:t>
            </a:fld>
            <a:endParaRPr lang="en-US"/>
          </a:p>
        </p:txBody>
      </p:sp>
      <p:sp>
        <p:nvSpPr>
          <p:cNvPr id="4" name="タイトル 3"/>
          <p:cNvSpPr>
            <a:spLocks noGrp="1"/>
          </p:cNvSpPr>
          <p:nvPr>
            <p:ph type="title"/>
          </p:nvPr>
        </p:nvSpPr>
        <p:spPr/>
        <p:txBody>
          <a:bodyPr/>
          <a:lstStyle/>
          <a:p>
            <a:r>
              <a:rPr kumimoji="1" lang="ja-JP" altLang="en-US" dirty="0" smtClean="0"/>
              <a:t>研究</a:t>
            </a:r>
            <a:r>
              <a:rPr kumimoji="1" lang="en-US" altLang="ja-JP" dirty="0" smtClean="0"/>
              <a:t>Case</a:t>
            </a:r>
            <a:endParaRPr kumimoji="1" lang="ja-JP"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457200" y="222195"/>
            <a:ext cx="8229600" cy="584623"/>
          </a:xfrm>
        </p:spPr>
        <p:txBody>
          <a:bodyPr/>
          <a:lstStyle/>
          <a:p>
            <a:r>
              <a:rPr kumimoji="1" lang="ja-JP" altLang="en-US" dirty="0" smtClean="0"/>
              <a:t>支配方程式と</a:t>
            </a:r>
            <a:r>
              <a:rPr kumimoji="1" lang="ja-JP" altLang="en-US" dirty="0"/>
              <a:t>混合度</a:t>
            </a:r>
            <a:r>
              <a:rPr kumimoji="1" lang="ja-JP" altLang="en-US" dirty="0" smtClean="0"/>
              <a:t>評価指標</a:t>
            </a:r>
            <a:endParaRPr kumimoji="1" lang="ja-JP" altLang="en-US" dirty="0"/>
          </a:p>
        </p:txBody>
      </p:sp>
      <p:pic>
        <p:nvPicPr>
          <p:cNvPr id="8" name="dem_demo2.mp4">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cstate="print"/>
          <a:stretch>
            <a:fillRect/>
          </a:stretch>
        </p:blipFill>
        <p:spPr>
          <a:xfrm>
            <a:off x="5488230" y="1138427"/>
            <a:ext cx="2901394" cy="2176045"/>
          </a:xfrm>
        </p:spPr>
      </p:pic>
      <p:sp>
        <p:nvSpPr>
          <p:cNvPr id="3" name="スライド番号プレースホルダー 2"/>
          <p:cNvSpPr>
            <a:spLocks noGrp="1"/>
          </p:cNvSpPr>
          <p:nvPr>
            <p:ph type="sldNum" sz="quarter" idx="12"/>
          </p:nvPr>
        </p:nvSpPr>
        <p:spPr/>
        <p:txBody>
          <a:bodyPr/>
          <a:lstStyle/>
          <a:p>
            <a:fld id="{B82CCC60-E8CD-4174-8B1A-7DF615B22EEF}" type="slidenum">
              <a:rPr lang="en-US" sz="1400" smtClean="0">
                <a:solidFill>
                  <a:schemeClr val="bg1"/>
                </a:solidFill>
              </a:rPr>
              <a:pPr/>
              <a:t>4</a:t>
            </a:fld>
            <a:endParaRPr lang="en-US" sz="1400" dirty="0">
              <a:solidFill>
                <a:schemeClr val="bg1"/>
              </a:solidFill>
            </a:endParaRPr>
          </a:p>
        </p:txBody>
      </p:sp>
      <p:grpSp>
        <p:nvGrpSpPr>
          <p:cNvPr id="2" name="グループ化 10"/>
          <p:cNvGrpSpPr/>
          <p:nvPr/>
        </p:nvGrpSpPr>
        <p:grpSpPr>
          <a:xfrm>
            <a:off x="5335525" y="4220091"/>
            <a:ext cx="3287791" cy="216000"/>
            <a:chOff x="1378652" y="1977925"/>
            <a:chExt cx="6386695" cy="2902148"/>
          </a:xfrm>
          <a:gradFill flip="none" rotWithShape="1">
            <a:gsLst>
              <a:gs pos="0">
                <a:schemeClr val="bg1"/>
              </a:gs>
              <a:gs pos="40000">
                <a:schemeClr val="bg1"/>
              </a:gs>
              <a:gs pos="100000">
                <a:srgbClr val="FF0000"/>
              </a:gs>
            </a:gsLst>
            <a:lin ang="0" scaled="1"/>
            <a:tileRect/>
          </a:gradFill>
        </p:grpSpPr>
        <p:sp>
          <p:nvSpPr>
            <p:cNvPr id="12" name="フリーフォーム 11"/>
            <p:cNvSpPr/>
            <p:nvPr/>
          </p:nvSpPr>
          <p:spPr>
            <a:xfrm rot="21600000">
              <a:off x="1378652" y="1977925"/>
              <a:ext cx="3193350" cy="2902148"/>
            </a:xfrm>
            <a:custGeom>
              <a:avLst/>
              <a:gdLst>
                <a:gd name="connsiteX0" fmla="*/ 0 w 2902148"/>
                <a:gd name="connsiteY0" fmla="*/ 1015752 h 3193350"/>
                <a:gd name="connsiteX1" fmla="*/ 1451074 w 2902148"/>
                <a:gd name="connsiteY1" fmla="*/ 0 h 3193350"/>
                <a:gd name="connsiteX2" fmla="*/ 2902148 w 2902148"/>
                <a:gd name="connsiteY2" fmla="*/ 1015752 h 3193350"/>
                <a:gd name="connsiteX3" fmla="*/ 2176611 w 2902148"/>
                <a:gd name="connsiteY3" fmla="*/ 1015752 h 3193350"/>
                <a:gd name="connsiteX4" fmla="*/ 2176611 w 2902148"/>
                <a:gd name="connsiteY4" fmla="*/ 3193350 h 3193350"/>
                <a:gd name="connsiteX5" fmla="*/ 725537 w 2902148"/>
                <a:gd name="connsiteY5" fmla="*/ 3193350 h 3193350"/>
                <a:gd name="connsiteX6" fmla="*/ 725537 w 2902148"/>
                <a:gd name="connsiteY6" fmla="*/ 1015752 h 3193350"/>
                <a:gd name="connsiteX7" fmla="*/ 0 w 2902148"/>
                <a:gd name="connsiteY7" fmla="*/ 1015752 h 31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2148" h="3193350">
                  <a:moveTo>
                    <a:pt x="923125" y="3193350"/>
                  </a:moveTo>
                  <a:lnTo>
                    <a:pt x="0" y="1596675"/>
                  </a:lnTo>
                  <a:lnTo>
                    <a:pt x="923125" y="0"/>
                  </a:lnTo>
                  <a:lnTo>
                    <a:pt x="923125" y="798337"/>
                  </a:lnTo>
                  <a:lnTo>
                    <a:pt x="2902148" y="798338"/>
                  </a:lnTo>
                  <a:lnTo>
                    <a:pt x="2902148" y="2395013"/>
                  </a:lnTo>
                  <a:lnTo>
                    <a:pt x="923125" y="2395013"/>
                  </a:lnTo>
                  <a:lnTo>
                    <a:pt x="923125" y="3193350"/>
                  </a:lnTo>
                  <a:close/>
                </a:path>
              </a:pathLst>
            </a:custGeom>
            <a:grp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6364" tIns="1074025" rIns="348488" bIns="1074025" numCol="1" spcCol="1270" anchor="ctr" anchorCtr="0">
              <a:noAutofit/>
            </a:bodyPr>
            <a:lstStyle/>
            <a:p>
              <a:pPr lvl="0" algn="ctr" defTabSz="2178050">
                <a:lnSpc>
                  <a:spcPct val="90000"/>
                </a:lnSpc>
                <a:spcBef>
                  <a:spcPct val="0"/>
                </a:spcBef>
                <a:spcAft>
                  <a:spcPct val="35000"/>
                </a:spcAft>
              </a:pPr>
              <a:r>
                <a:rPr kumimoji="1" lang="ja-JP" altLang="en-US" sz="4900" kern="1200" dirty="0" smtClean="0"/>
                <a:t>　</a:t>
              </a:r>
              <a:endParaRPr kumimoji="1" lang="ja-JP" altLang="en-US" sz="4900" kern="1200" dirty="0"/>
            </a:p>
          </p:txBody>
        </p:sp>
        <p:sp>
          <p:nvSpPr>
            <p:cNvPr id="13" name="フリーフォーム 12"/>
            <p:cNvSpPr/>
            <p:nvPr/>
          </p:nvSpPr>
          <p:spPr>
            <a:xfrm>
              <a:off x="4571997" y="1977925"/>
              <a:ext cx="3193350" cy="2902148"/>
            </a:xfrm>
            <a:custGeom>
              <a:avLst/>
              <a:gdLst>
                <a:gd name="connsiteX0" fmla="*/ 0 w 2902148"/>
                <a:gd name="connsiteY0" fmla="*/ 1015752 h 3193350"/>
                <a:gd name="connsiteX1" fmla="*/ 1451074 w 2902148"/>
                <a:gd name="connsiteY1" fmla="*/ 0 h 3193350"/>
                <a:gd name="connsiteX2" fmla="*/ 2902148 w 2902148"/>
                <a:gd name="connsiteY2" fmla="*/ 1015752 h 3193350"/>
                <a:gd name="connsiteX3" fmla="*/ 2176611 w 2902148"/>
                <a:gd name="connsiteY3" fmla="*/ 1015752 h 3193350"/>
                <a:gd name="connsiteX4" fmla="*/ 2176611 w 2902148"/>
                <a:gd name="connsiteY4" fmla="*/ 3193350 h 3193350"/>
                <a:gd name="connsiteX5" fmla="*/ 725537 w 2902148"/>
                <a:gd name="connsiteY5" fmla="*/ 3193350 h 3193350"/>
                <a:gd name="connsiteX6" fmla="*/ 725537 w 2902148"/>
                <a:gd name="connsiteY6" fmla="*/ 1015752 h 3193350"/>
                <a:gd name="connsiteX7" fmla="*/ 0 w 2902148"/>
                <a:gd name="connsiteY7" fmla="*/ 1015752 h 31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2148" h="3193350">
                  <a:moveTo>
                    <a:pt x="1979023" y="0"/>
                  </a:moveTo>
                  <a:lnTo>
                    <a:pt x="2902148" y="1596675"/>
                  </a:lnTo>
                  <a:lnTo>
                    <a:pt x="1979023" y="3193350"/>
                  </a:lnTo>
                  <a:lnTo>
                    <a:pt x="1979023" y="2395013"/>
                  </a:lnTo>
                  <a:lnTo>
                    <a:pt x="0" y="2395013"/>
                  </a:lnTo>
                  <a:lnTo>
                    <a:pt x="0" y="798338"/>
                  </a:lnTo>
                  <a:lnTo>
                    <a:pt x="1979023" y="798337"/>
                  </a:lnTo>
                  <a:lnTo>
                    <a:pt x="1979023" y="0"/>
                  </a:lnTo>
                  <a:close/>
                </a:path>
              </a:pathLst>
            </a:custGeom>
            <a:grp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8488" tIns="1074025" rIns="856364" bIns="1074025" numCol="1" spcCol="1270" anchor="ctr" anchorCtr="0">
              <a:noAutofit/>
            </a:bodyPr>
            <a:lstStyle/>
            <a:p>
              <a:pPr lvl="0" algn="ctr" defTabSz="2178050">
                <a:lnSpc>
                  <a:spcPct val="90000"/>
                </a:lnSpc>
                <a:spcBef>
                  <a:spcPct val="0"/>
                </a:spcBef>
                <a:spcAft>
                  <a:spcPct val="35000"/>
                </a:spcAft>
              </a:pPr>
              <a:r>
                <a:rPr kumimoji="1" lang="ja-JP" altLang="en-US" sz="4900" kern="1200" dirty="0" smtClean="0"/>
                <a:t>　</a:t>
              </a:r>
              <a:endParaRPr kumimoji="1" lang="ja-JP" altLang="en-US" sz="4900" kern="1200" dirty="0"/>
            </a:p>
          </p:txBody>
        </p:sp>
      </p:grpSp>
      <p:pic>
        <p:nvPicPr>
          <p:cNvPr id="14" name="図 13"/>
          <p:cNvPicPr>
            <a:picLocks noChangeAspect="1"/>
          </p:cNvPicPr>
          <p:nvPr/>
        </p:nvPicPr>
        <p:blipFill rotWithShape="1">
          <a:blip r:embed="rId5" cstate="print">
            <a:extLst>
              <a:ext uri="{28A0092B-C50C-407E-A947-70E740481C1C}">
                <a14:useLocalDpi xmlns:a14="http://schemas.microsoft.com/office/drawing/2010/main" val="0"/>
              </a:ext>
            </a:extLst>
          </a:blip>
          <a:srcRect l="16561" r="15051"/>
          <a:stretch/>
        </p:blipFill>
        <p:spPr>
          <a:xfrm>
            <a:off x="4949645" y="4466919"/>
            <a:ext cx="1559380" cy="1710184"/>
          </a:xfrm>
          <a:prstGeom prst="rect">
            <a:avLst/>
          </a:prstGeom>
        </p:spPr>
      </p:pic>
      <p:pic>
        <p:nvPicPr>
          <p:cNvPr id="15" name="図 14"/>
          <p:cNvPicPr>
            <a:picLocks noChangeAspect="1"/>
          </p:cNvPicPr>
          <p:nvPr/>
        </p:nvPicPr>
        <p:blipFill rotWithShape="1">
          <a:blip r:embed="rId6" cstate="print">
            <a:extLst>
              <a:ext uri="{28A0092B-C50C-407E-A947-70E740481C1C}">
                <a14:useLocalDpi xmlns:a14="http://schemas.microsoft.com/office/drawing/2010/main" val="0"/>
              </a:ext>
            </a:extLst>
          </a:blip>
          <a:srcRect l="16561" r="15053"/>
          <a:stretch/>
        </p:blipFill>
        <p:spPr>
          <a:xfrm>
            <a:off x="7513300" y="4467506"/>
            <a:ext cx="1559380" cy="1710184"/>
          </a:xfrm>
          <a:prstGeom prst="rect">
            <a:avLst/>
          </a:prstGeom>
        </p:spPr>
      </p:pic>
      <p:sp>
        <p:nvSpPr>
          <p:cNvPr id="16" name="テキスト ボックス 15"/>
          <p:cNvSpPr txBox="1"/>
          <p:nvPr/>
        </p:nvSpPr>
        <p:spPr>
          <a:xfrm>
            <a:off x="4949645" y="3946711"/>
            <a:ext cx="4123035" cy="369332"/>
          </a:xfrm>
          <a:prstGeom prst="rect">
            <a:avLst/>
          </a:prstGeom>
          <a:noFill/>
        </p:spPr>
        <p:txBody>
          <a:bodyPr wrap="square" rtlCol="0">
            <a:spAutoFit/>
          </a:bodyPr>
          <a:lstStyle/>
          <a:p>
            <a:pPr algn="ctr"/>
            <a:r>
              <a:rPr kumimoji="1" lang="en-US" altLang="ja-JP" dirty="0" err="1"/>
              <a:t>Lacey’s</a:t>
            </a:r>
            <a:r>
              <a:rPr kumimoji="1" lang="en-US" altLang="ja-JP" dirty="0"/>
              <a:t> Mixing Index</a:t>
            </a:r>
          </a:p>
        </p:txBody>
      </p:sp>
      <p:sp>
        <p:nvSpPr>
          <p:cNvPr id="17" name="テキスト ボックス 16"/>
          <p:cNvSpPr txBox="1"/>
          <p:nvPr/>
        </p:nvSpPr>
        <p:spPr>
          <a:xfrm>
            <a:off x="4886161" y="3942466"/>
            <a:ext cx="449364" cy="646331"/>
          </a:xfrm>
          <a:prstGeom prst="rect">
            <a:avLst/>
          </a:prstGeom>
          <a:noFill/>
        </p:spPr>
        <p:txBody>
          <a:bodyPr wrap="square" rtlCol="0">
            <a:spAutoFit/>
          </a:bodyPr>
          <a:lstStyle/>
          <a:p>
            <a:r>
              <a:rPr kumimoji="1" lang="en-US" altLang="ja-JP" sz="3600" dirty="0" smtClean="0">
                <a:solidFill>
                  <a:schemeClr val="bg1"/>
                </a:solidFill>
              </a:rPr>
              <a:t>0</a:t>
            </a:r>
            <a:endParaRPr kumimoji="1" lang="ja-JP" altLang="en-US" sz="3600" dirty="0">
              <a:solidFill>
                <a:schemeClr val="bg1"/>
              </a:solidFill>
            </a:endParaRPr>
          </a:p>
        </p:txBody>
      </p:sp>
      <p:sp>
        <p:nvSpPr>
          <p:cNvPr id="18" name="テキスト ボックス 17"/>
          <p:cNvSpPr txBox="1"/>
          <p:nvPr/>
        </p:nvSpPr>
        <p:spPr>
          <a:xfrm>
            <a:off x="8623316" y="3942466"/>
            <a:ext cx="449364" cy="646331"/>
          </a:xfrm>
          <a:prstGeom prst="rect">
            <a:avLst/>
          </a:prstGeom>
          <a:noFill/>
        </p:spPr>
        <p:txBody>
          <a:bodyPr wrap="square" rtlCol="0">
            <a:spAutoFit/>
          </a:bodyPr>
          <a:lstStyle/>
          <a:p>
            <a:r>
              <a:rPr kumimoji="1" lang="en-US" altLang="ja-JP" sz="3600" dirty="0" smtClean="0">
                <a:solidFill>
                  <a:schemeClr val="bg1"/>
                </a:solidFill>
              </a:rPr>
              <a:t>1</a:t>
            </a:r>
            <a:endParaRPr kumimoji="1" lang="ja-JP" altLang="en-US" sz="3600" dirty="0">
              <a:solidFill>
                <a:schemeClr val="bg1"/>
              </a:solidFill>
            </a:endParaRPr>
          </a:p>
        </p:txBody>
      </p:sp>
      <p:sp>
        <p:nvSpPr>
          <p:cNvPr id="19" name="フッター プレースホルダー 1"/>
          <p:cNvSpPr txBox="1">
            <a:spLocks/>
          </p:cNvSpPr>
          <p:nvPr/>
        </p:nvSpPr>
        <p:spPr>
          <a:xfrm>
            <a:off x="-9150" y="6356351"/>
            <a:ext cx="5003404" cy="50165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smtClean="0"/>
              <a:t>[1]</a:t>
            </a:r>
            <a:r>
              <a:rPr lang="en-US" altLang="ja-JP" dirty="0" smtClean="0"/>
              <a:t> </a:t>
            </a:r>
            <a:r>
              <a:rPr lang="en-US" altLang="ja-JP" dirty="0" err="1" smtClean="0"/>
              <a:t>Cundall</a:t>
            </a:r>
            <a:r>
              <a:rPr lang="en-US" altLang="ja-JP" dirty="0" smtClean="0"/>
              <a:t>, P.A., &amp; </a:t>
            </a:r>
            <a:r>
              <a:rPr lang="en-US" altLang="ja-JP" dirty="0" err="1" smtClean="0"/>
              <a:t>Strack</a:t>
            </a:r>
            <a:r>
              <a:rPr lang="en-US" altLang="ja-JP" dirty="0" smtClean="0"/>
              <a:t>, O.D.L. (1979) </a:t>
            </a:r>
            <a:r>
              <a:rPr lang="en-US" altLang="ja-JP" i="1" dirty="0" err="1" smtClean="0"/>
              <a:t>Geotechnique</a:t>
            </a:r>
            <a:endParaRPr lang="en-US" altLang="ja-JP" dirty="0" smtClean="0"/>
          </a:p>
          <a:p>
            <a:pPr algn="l"/>
            <a:r>
              <a:rPr lang="en-US" altLang="ja-JP" dirty="0" smtClean="0"/>
              <a:t>[2]Lacey, P.M.C. (1954) </a:t>
            </a:r>
            <a:r>
              <a:rPr lang="en-US" altLang="ja-JP" i="1" dirty="0" smtClean="0"/>
              <a:t>J. Appl. Chem.</a:t>
            </a:r>
          </a:p>
          <a:p>
            <a:pPr algn="l"/>
            <a:r>
              <a:rPr lang="en-US" altLang="ja-JP" dirty="0" smtClean="0"/>
              <a:t>[3] </a:t>
            </a:r>
            <a:r>
              <a:rPr lang="en-US" altLang="ja-JP" dirty="0" err="1"/>
              <a:t>Liyan</a:t>
            </a:r>
            <a:r>
              <a:rPr lang="en-US" altLang="ja-JP" dirty="0"/>
              <a:t>, S et al (2016) </a:t>
            </a:r>
            <a:r>
              <a:rPr lang="en-US" altLang="ja-JP" i="1" dirty="0"/>
              <a:t>Powder </a:t>
            </a:r>
            <a:r>
              <a:rPr lang="en-US" altLang="ja-JP" i="1" dirty="0" smtClean="0"/>
              <a:t>Technology</a:t>
            </a:r>
            <a:endParaRPr lang="en-US" altLang="ja-JP" i="1" dirty="0"/>
          </a:p>
        </p:txBody>
      </p:sp>
      <mc:AlternateContent xmlns:mc="http://schemas.openxmlformats.org/markup-compatibility/2006" xmlns:a14="http://schemas.microsoft.com/office/drawing/2010/main">
        <mc:Choice Requires="a14">
          <p:sp>
            <p:nvSpPr>
              <p:cNvPr id="28" name="コンテンツ プレースホルダ 27"/>
              <p:cNvSpPr>
                <a:spLocks noGrp="1"/>
              </p:cNvSpPr>
              <p:nvPr>
                <p:ph sz="half" idx="1"/>
              </p:nvPr>
            </p:nvSpPr>
            <p:spPr>
              <a:xfrm>
                <a:off x="457200" y="1190297"/>
                <a:ext cx="4038600" cy="5140098"/>
              </a:xfrm>
            </p:spPr>
            <p:txBody>
              <a:bodyPr>
                <a:normAutofit fontScale="85000" lnSpcReduction="10000"/>
              </a:bodyPr>
              <a:lstStyle/>
              <a:p>
                <a:r>
                  <a:rPr kumimoji="1" lang="en-US" altLang="ja-JP" dirty="0"/>
                  <a:t>Discrete Element Method(DEM)</a:t>
                </a:r>
                <a:r>
                  <a:rPr kumimoji="1" lang="en-US" altLang="ja-JP" baseline="30000" dirty="0"/>
                  <a:t>[1]</a:t>
                </a:r>
                <a:endParaRPr kumimoji="1" lang="en-US" altLang="ja-JP" dirty="0"/>
              </a:p>
              <a:p>
                <a:pPr lvl="1"/>
                <a:r>
                  <a:rPr lang="ja-JP" altLang="en-US" sz="1900" dirty="0"/>
                  <a:t>並進方向：</a:t>
                </a:r>
                <a14:m>
                  <m:oMath xmlns:m="http://schemas.openxmlformats.org/officeDocument/2006/math">
                    <m:r>
                      <a:rPr lang="en-US" altLang="ja-JP" sz="1900" i="1">
                        <a:latin typeface="Cambria Math"/>
                      </a:rPr>
                      <m:t>𝑚</m:t>
                    </m:r>
                    <m:acc>
                      <m:accPr>
                        <m:chr m:val="̇"/>
                        <m:ctrlPr>
                          <a:rPr lang="en-US" altLang="ja-JP" sz="1900" i="1">
                            <a:latin typeface="Cambria Math" panose="02040503050406030204" pitchFamily="18" charset="0"/>
                          </a:rPr>
                        </m:ctrlPr>
                      </m:accPr>
                      <m:e>
                        <m:r>
                          <a:rPr lang="en-US" altLang="ja-JP" sz="1900" b="1" i="1">
                            <a:latin typeface="Cambria Math"/>
                          </a:rPr>
                          <m:t>𝒗</m:t>
                        </m:r>
                      </m:e>
                    </m:acc>
                    <m:r>
                      <a:rPr lang="en-US" altLang="ja-JP" sz="1900" i="1">
                        <a:latin typeface="Cambria Math"/>
                      </a:rPr>
                      <m:t>=</m:t>
                    </m:r>
                    <m:nary>
                      <m:naryPr>
                        <m:chr m:val="∑"/>
                        <m:subHide m:val="on"/>
                        <m:supHide m:val="on"/>
                        <m:ctrlPr>
                          <a:rPr lang="en-US" altLang="ja-JP" sz="1900" i="1">
                            <a:latin typeface="Cambria Math" panose="02040503050406030204" pitchFamily="18" charset="0"/>
                          </a:rPr>
                        </m:ctrlPr>
                      </m:naryPr>
                      <m:sub/>
                      <m:sup/>
                      <m:e>
                        <m:sSub>
                          <m:sSubPr>
                            <m:ctrlPr>
                              <a:rPr lang="en-US" altLang="ja-JP" sz="1900" i="1">
                                <a:latin typeface="Cambria Math" panose="02040503050406030204" pitchFamily="18" charset="0"/>
                              </a:rPr>
                            </m:ctrlPr>
                          </m:sSubPr>
                          <m:e>
                            <m:r>
                              <a:rPr lang="en-US" altLang="ja-JP" sz="1900" b="1" i="1">
                                <a:latin typeface="Cambria Math"/>
                              </a:rPr>
                              <m:t>𝑭</m:t>
                            </m:r>
                          </m:e>
                          <m:sub>
                            <m:r>
                              <a:rPr lang="en-US" altLang="ja-JP" sz="1900" i="1">
                                <a:latin typeface="Cambria Math"/>
                              </a:rPr>
                              <m:t>𝐶</m:t>
                            </m:r>
                          </m:sub>
                        </m:sSub>
                      </m:e>
                    </m:nary>
                    <m:r>
                      <a:rPr lang="en-US" altLang="ja-JP" sz="1900" i="1">
                        <a:latin typeface="Cambria Math"/>
                      </a:rPr>
                      <m:t>+</m:t>
                    </m:r>
                    <m:sSub>
                      <m:sSubPr>
                        <m:ctrlPr>
                          <a:rPr lang="en-US" altLang="ja-JP" sz="1900" i="1">
                            <a:latin typeface="Cambria Math" panose="02040503050406030204" pitchFamily="18" charset="0"/>
                          </a:rPr>
                        </m:ctrlPr>
                      </m:sSubPr>
                      <m:e>
                        <m:r>
                          <a:rPr lang="en-US" altLang="ja-JP" sz="1900" b="1" i="1">
                            <a:latin typeface="Cambria Math"/>
                          </a:rPr>
                          <m:t>𝑭</m:t>
                        </m:r>
                      </m:e>
                      <m:sub>
                        <m:r>
                          <a:rPr lang="en-US" altLang="ja-JP" sz="1900" i="1">
                            <a:latin typeface="Cambria Math"/>
                          </a:rPr>
                          <m:t>𝑔</m:t>
                        </m:r>
                      </m:sub>
                    </m:sSub>
                  </m:oMath>
                </a14:m>
                <a:endParaRPr kumimoji="1" lang="en-US" altLang="ja-JP" sz="1900" dirty="0"/>
              </a:p>
              <a:p>
                <a:pPr lvl="1"/>
                <a:r>
                  <a:rPr kumimoji="1" lang="ja-JP" altLang="en-US" sz="1900" dirty="0"/>
                  <a:t>回転方向：</a:t>
                </a:r>
                <a14:m>
                  <m:oMath xmlns:m="http://schemas.openxmlformats.org/officeDocument/2006/math">
                    <m:acc>
                      <m:accPr>
                        <m:chr m:val="̇"/>
                        <m:ctrlPr>
                          <a:rPr lang="en-US" altLang="ja-JP" sz="1900" b="1" i="1" dirty="0">
                            <a:latin typeface="Cambria Math" panose="02040503050406030204" pitchFamily="18" charset="0"/>
                          </a:rPr>
                        </m:ctrlPr>
                      </m:accPr>
                      <m:e>
                        <m:r>
                          <a:rPr lang="en-US" altLang="ja-JP" sz="1900" b="1" i="1" dirty="0">
                            <a:latin typeface="Cambria Math"/>
                          </a:rPr>
                          <m:t>𝝎</m:t>
                        </m:r>
                      </m:e>
                    </m:acc>
                    <m:r>
                      <a:rPr lang="en-US" altLang="ja-JP" sz="1900" i="1" dirty="0">
                        <a:latin typeface="Cambria Math"/>
                      </a:rPr>
                      <m:t>=</m:t>
                    </m:r>
                    <m:f>
                      <m:fPr>
                        <m:ctrlPr>
                          <a:rPr lang="en-US" altLang="ja-JP" sz="1900" i="1" dirty="0">
                            <a:latin typeface="Cambria Math" panose="02040503050406030204" pitchFamily="18" charset="0"/>
                          </a:rPr>
                        </m:ctrlPr>
                      </m:fPr>
                      <m:num>
                        <m:nary>
                          <m:naryPr>
                            <m:chr m:val="∑"/>
                            <m:subHide m:val="on"/>
                            <m:supHide m:val="on"/>
                            <m:ctrlPr>
                              <a:rPr lang="en-US" altLang="ja-JP" sz="1900" i="1" dirty="0">
                                <a:latin typeface="Cambria Math" panose="02040503050406030204" pitchFamily="18" charset="0"/>
                              </a:rPr>
                            </m:ctrlPr>
                          </m:naryPr>
                          <m:sub/>
                          <m:sup/>
                          <m:e>
                            <m:r>
                              <a:rPr lang="en-US" altLang="ja-JP" sz="1900" b="1" i="1" dirty="0">
                                <a:latin typeface="Cambria Math"/>
                              </a:rPr>
                              <m:t>𝑻</m:t>
                            </m:r>
                          </m:e>
                        </m:nary>
                      </m:num>
                      <m:den>
                        <m:r>
                          <a:rPr lang="en-US" altLang="ja-JP" sz="1900" i="1" dirty="0">
                            <a:latin typeface="Cambria Math"/>
                          </a:rPr>
                          <m:t>𝐼</m:t>
                        </m:r>
                      </m:den>
                    </m:f>
                  </m:oMath>
                </a14:m>
                <a:endParaRPr kumimoji="1" lang="en-US" altLang="ja-JP" dirty="0"/>
              </a:p>
              <a:p>
                <a:pPr lvl="1"/>
                <a:r>
                  <a:rPr kumimoji="1" lang="ja-JP" altLang="en-US" sz="1800" dirty="0"/>
                  <a:t>ばね、ダッシュポット、フリクションスライダーで接触力を</a:t>
                </a:r>
                <a:r>
                  <a:rPr kumimoji="1" lang="ja-JP" altLang="en-US" sz="1800" dirty="0" smtClean="0"/>
                  <a:t>模擬</a:t>
                </a:r>
                <a:endParaRPr kumimoji="1" lang="en-US" altLang="ja-JP" dirty="0"/>
              </a:p>
              <a:p>
                <a:pPr marL="0" indent="0">
                  <a:buNone/>
                </a:pPr>
                <a:endParaRPr kumimoji="1" lang="en-US" altLang="ja-JP" dirty="0"/>
              </a:p>
              <a:p>
                <a:r>
                  <a:rPr kumimoji="1" lang="en-US" altLang="ja-JP" dirty="0" err="1"/>
                  <a:t>Lacey’s</a:t>
                </a:r>
                <a:r>
                  <a:rPr kumimoji="1" lang="en-US" altLang="ja-JP" dirty="0"/>
                  <a:t> Mixing Index</a:t>
                </a:r>
                <a:r>
                  <a:rPr kumimoji="1" lang="en-US" altLang="ja-JP" baseline="30000" dirty="0"/>
                  <a:t>[2]</a:t>
                </a:r>
                <a:endParaRPr kumimoji="1" lang="en-US" altLang="ja-JP" dirty="0"/>
              </a:p>
              <a:p>
                <a:pPr lvl="1"/>
                <a14:m>
                  <m:oMath xmlns:m="http://schemas.openxmlformats.org/officeDocument/2006/math">
                    <m:r>
                      <a:rPr kumimoji="1" lang="en-US" altLang="ja-JP" i="1">
                        <a:latin typeface="Cambria Math"/>
                        <a:cs typeface="Times New Roman" panose="02020603050405020304" pitchFamily="18" charset="0"/>
                      </a:rPr>
                      <m:t>𝑀</m:t>
                    </m:r>
                    <m:r>
                      <a:rPr kumimoji="1" lang="en-US" altLang="ja-JP" i="1">
                        <a:latin typeface="Cambria Math"/>
                        <a:cs typeface="Times New Roman" panose="02020603050405020304" pitchFamily="18" charset="0"/>
                      </a:rPr>
                      <m:t>=</m:t>
                    </m:r>
                    <m:f>
                      <m:fPr>
                        <m:ctrlPr>
                          <a:rPr kumimoji="1" lang="en-US" altLang="ja-JP" i="1">
                            <a:latin typeface="Cambria Math" panose="02040503050406030204" pitchFamily="18" charset="0"/>
                            <a:cs typeface="Times New Roman" panose="02020603050405020304" pitchFamily="18" charset="0"/>
                          </a:rPr>
                        </m:ctrlPr>
                      </m:fPr>
                      <m:num>
                        <m:sSup>
                          <m:sSupPr>
                            <m:ctrlPr>
                              <a:rPr kumimoji="1" lang="en-US" altLang="ja-JP" i="1">
                                <a:latin typeface="Cambria Math" panose="02040503050406030204" pitchFamily="18" charset="0"/>
                                <a:cs typeface="Times New Roman" panose="02020603050405020304" pitchFamily="18" charset="0"/>
                              </a:rPr>
                            </m:ctrlPr>
                          </m:sSupPr>
                          <m:e>
                            <m:sSubSup>
                              <m:sSubSupPr>
                                <m:ctrlPr>
                                  <a:rPr kumimoji="1" lang="en-US" altLang="ja-JP" i="1">
                                    <a:latin typeface="Cambria Math" panose="02040503050406030204" pitchFamily="18" charset="0"/>
                                    <a:cs typeface="Times New Roman" panose="02020603050405020304" pitchFamily="18" charset="0"/>
                                  </a:rPr>
                                </m:ctrlPr>
                              </m:sSubSupPr>
                              <m:e>
                                <m:r>
                                  <a:rPr kumimoji="1" lang="en-US" altLang="ja-JP" i="1">
                                    <a:latin typeface="Cambria Math"/>
                                    <a:cs typeface="Times New Roman" panose="02020603050405020304" pitchFamily="18" charset="0"/>
                                  </a:rPr>
                                  <m:t>𝜎</m:t>
                                </m:r>
                              </m:e>
                              <m:sub>
                                <m:r>
                                  <a:rPr kumimoji="1" lang="en-US" altLang="ja-JP" i="1">
                                    <a:latin typeface="Cambria Math"/>
                                    <a:cs typeface="Times New Roman" panose="02020603050405020304" pitchFamily="18" charset="0"/>
                                  </a:rPr>
                                  <m:t>0</m:t>
                                </m:r>
                              </m:sub>
                              <m:sup>
                                <m:r>
                                  <a:rPr kumimoji="1" lang="en-US" altLang="ja-JP" i="1">
                                    <a:latin typeface="Cambria Math"/>
                                    <a:cs typeface="Times New Roman" panose="02020603050405020304" pitchFamily="18" charset="0"/>
                                  </a:rPr>
                                  <m:t>2</m:t>
                                </m:r>
                              </m:sup>
                            </m:sSubSup>
                            <m:r>
                              <a:rPr kumimoji="1" lang="en-US" altLang="ja-JP" i="1">
                                <a:latin typeface="Cambria Math"/>
                                <a:cs typeface="Times New Roman" panose="02020603050405020304" pitchFamily="18" charset="0"/>
                              </a:rPr>
                              <m:t>−</m:t>
                            </m:r>
                            <m:r>
                              <a:rPr kumimoji="1" lang="en-US" altLang="ja-JP" i="1">
                                <a:latin typeface="Cambria Math"/>
                                <a:cs typeface="Times New Roman" panose="02020603050405020304" pitchFamily="18" charset="0"/>
                              </a:rPr>
                              <m:t>𝜎</m:t>
                            </m:r>
                          </m:e>
                          <m:sup>
                            <m:r>
                              <a:rPr kumimoji="1" lang="en-US" altLang="ja-JP" i="1">
                                <a:latin typeface="Cambria Math"/>
                                <a:cs typeface="Times New Roman" panose="02020603050405020304" pitchFamily="18" charset="0"/>
                              </a:rPr>
                              <m:t>2</m:t>
                            </m:r>
                          </m:sup>
                        </m:sSup>
                      </m:num>
                      <m:den>
                        <m:sSubSup>
                          <m:sSubSupPr>
                            <m:ctrlPr>
                              <a:rPr kumimoji="1" lang="en-US" altLang="ja-JP" i="1">
                                <a:latin typeface="Cambria Math" panose="02040503050406030204" pitchFamily="18" charset="0"/>
                                <a:cs typeface="Times New Roman" panose="02020603050405020304" pitchFamily="18" charset="0"/>
                              </a:rPr>
                            </m:ctrlPr>
                          </m:sSubSupPr>
                          <m:e>
                            <m:r>
                              <a:rPr kumimoji="1" lang="en-US" altLang="ja-JP" i="1">
                                <a:latin typeface="Cambria Math"/>
                                <a:cs typeface="Times New Roman" panose="02020603050405020304" pitchFamily="18" charset="0"/>
                              </a:rPr>
                              <m:t>𝜎</m:t>
                            </m:r>
                          </m:e>
                          <m:sub>
                            <m:r>
                              <a:rPr kumimoji="1" lang="en-US" altLang="ja-JP" i="1">
                                <a:latin typeface="Cambria Math"/>
                                <a:cs typeface="Times New Roman" panose="02020603050405020304" pitchFamily="18" charset="0"/>
                              </a:rPr>
                              <m:t>0</m:t>
                            </m:r>
                          </m:sub>
                          <m:sup>
                            <m:r>
                              <a:rPr kumimoji="1" lang="en-US" altLang="ja-JP" i="1">
                                <a:latin typeface="Cambria Math"/>
                                <a:cs typeface="Times New Roman" panose="02020603050405020304" pitchFamily="18" charset="0"/>
                              </a:rPr>
                              <m:t>2</m:t>
                            </m:r>
                          </m:sup>
                        </m:sSubSup>
                        <m:r>
                          <a:rPr kumimoji="1" lang="en-US" altLang="ja-JP" i="1">
                            <a:latin typeface="Cambria Math"/>
                            <a:cs typeface="Times New Roman" panose="02020603050405020304" pitchFamily="18" charset="0"/>
                          </a:rPr>
                          <m:t>−</m:t>
                        </m:r>
                        <m:sSubSup>
                          <m:sSubSupPr>
                            <m:ctrlPr>
                              <a:rPr kumimoji="1" lang="en-US" altLang="ja-JP" i="1">
                                <a:latin typeface="Cambria Math" panose="02040503050406030204" pitchFamily="18" charset="0"/>
                                <a:cs typeface="Times New Roman" panose="02020603050405020304" pitchFamily="18" charset="0"/>
                              </a:rPr>
                            </m:ctrlPr>
                          </m:sSubSupPr>
                          <m:e>
                            <m:r>
                              <a:rPr kumimoji="1" lang="en-US" altLang="ja-JP" i="1">
                                <a:latin typeface="Cambria Math"/>
                                <a:cs typeface="Times New Roman" panose="02020603050405020304" pitchFamily="18" charset="0"/>
                              </a:rPr>
                              <m:t>𝜎</m:t>
                            </m:r>
                          </m:e>
                          <m:sub>
                            <m:r>
                              <a:rPr kumimoji="1" lang="en-US" altLang="ja-JP" i="1">
                                <a:latin typeface="Cambria Math"/>
                                <a:cs typeface="Times New Roman" panose="02020603050405020304" pitchFamily="18" charset="0"/>
                              </a:rPr>
                              <m:t>𝑟</m:t>
                            </m:r>
                          </m:sub>
                          <m:sup>
                            <m:r>
                              <a:rPr kumimoji="1" lang="en-US" altLang="ja-JP" i="1">
                                <a:latin typeface="Cambria Math"/>
                                <a:cs typeface="Times New Roman" panose="02020603050405020304" pitchFamily="18" charset="0"/>
                              </a:rPr>
                              <m:t>2</m:t>
                            </m:r>
                          </m:sup>
                        </m:sSubSup>
                      </m:den>
                    </m:f>
                  </m:oMath>
                </a14:m>
                <a:endParaRPr kumimoji="1" lang="en-US" altLang="ja-JP" dirty="0"/>
              </a:p>
              <a:p>
                <a:pPr lvl="1"/>
                <a:r>
                  <a:rPr kumimoji="1" lang="ja-JP" altLang="en-US" sz="1800" dirty="0"/>
                  <a:t>各セルおよび全体での粒子の存在比の分散を正規化したもの</a:t>
                </a:r>
                <a:endParaRPr kumimoji="1" lang="en-US" altLang="ja-JP" sz="1800" dirty="0"/>
              </a:p>
              <a:p>
                <a:pPr lvl="1"/>
                <a:r>
                  <a:rPr kumimoji="1" lang="ja-JP" altLang="en-US" sz="1800" dirty="0"/>
                  <a:t>混合度の評価に広く</a:t>
                </a:r>
                <a:r>
                  <a:rPr kumimoji="1" lang="ja-JP" altLang="en-US" sz="1800" dirty="0" smtClean="0"/>
                  <a:t>使われる</a:t>
                </a:r>
                <a:endParaRPr kumimoji="1" lang="en-US" altLang="ja-JP" sz="1800" dirty="0" smtClean="0"/>
              </a:p>
              <a:p>
                <a:endParaRPr kumimoji="1" lang="en-US" altLang="ja-JP" sz="1800" dirty="0" smtClean="0"/>
              </a:p>
              <a:p>
                <a:r>
                  <a:rPr kumimoji="1" lang="en-US" altLang="ja-JP" dirty="0">
                    <a:cs typeface="Times New Roman" panose="02020603050405020304" pitchFamily="18" charset="0"/>
                  </a:rPr>
                  <a:t>Granular </a:t>
                </a:r>
                <a:r>
                  <a:rPr kumimoji="1" lang="en-US" altLang="ja-JP" dirty="0" smtClean="0">
                    <a:cs typeface="Times New Roman" panose="02020603050405020304" pitchFamily="18" charset="0"/>
                  </a:rPr>
                  <a:t>Temperature</a:t>
                </a:r>
                <a:r>
                  <a:rPr kumimoji="1" lang="en-US" altLang="ja-JP" baseline="30000" dirty="0" smtClean="0">
                    <a:cs typeface="Times New Roman" panose="02020603050405020304" pitchFamily="18" charset="0"/>
                  </a:rPr>
                  <a:t>[3]</a:t>
                </a:r>
                <a:endParaRPr kumimoji="1" lang="en-US" altLang="ja-JP" dirty="0">
                  <a:cs typeface="Times New Roman" panose="02020603050405020304" pitchFamily="18" charset="0"/>
                </a:endParaRPr>
              </a:p>
              <a:p>
                <a:pPr lvl="1"/>
                <a14:m>
                  <m:oMath xmlns:m="http://schemas.openxmlformats.org/officeDocument/2006/math">
                    <m:sSub>
                      <m:sSubPr>
                        <m:ctrlPr>
                          <a:rPr kumimoji="1" lang="en-US" altLang="ja-JP" i="1">
                            <a:latin typeface="Cambria Math" panose="02040503050406030204" pitchFamily="18" charset="0"/>
                            <a:cs typeface="Times New Roman" panose="02020603050405020304" pitchFamily="18" charset="0"/>
                          </a:rPr>
                        </m:ctrlPr>
                      </m:sSubPr>
                      <m:e>
                        <m:r>
                          <a:rPr kumimoji="1" lang="en-US" altLang="ja-JP" i="1">
                            <a:latin typeface="Cambria Math"/>
                            <a:cs typeface="Times New Roman" panose="02020603050405020304" pitchFamily="18" charset="0"/>
                          </a:rPr>
                          <m:t>𝜃</m:t>
                        </m:r>
                      </m:e>
                      <m:sub>
                        <m:r>
                          <a:rPr kumimoji="1" lang="en-US" altLang="ja-JP" i="1">
                            <a:latin typeface="Cambria Math"/>
                            <a:cs typeface="Times New Roman" panose="02020603050405020304" pitchFamily="18" charset="0"/>
                          </a:rPr>
                          <m:t>𝑡</m:t>
                        </m:r>
                      </m:sub>
                    </m:sSub>
                    <m:r>
                      <a:rPr kumimoji="1" lang="en-US" altLang="ja-JP" i="1">
                        <a:latin typeface="Cambria Math"/>
                        <a:cs typeface="Times New Roman" panose="02020603050405020304" pitchFamily="18" charset="0"/>
                      </a:rPr>
                      <m:t>=</m:t>
                    </m:r>
                    <m:f>
                      <m:fPr>
                        <m:ctrlPr>
                          <a:rPr kumimoji="1" lang="en-US" altLang="ja-JP" i="1">
                            <a:latin typeface="Cambria Math" panose="02040503050406030204" pitchFamily="18" charset="0"/>
                            <a:cs typeface="Times New Roman" panose="02020603050405020304" pitchFamily="18" charset="0"/>
                          </a:rPr>
                        </m:ctrlPr>
                      </m:fPr>
                      <m:num>
                        <m:r>
                          <a:rPr kumimoji="1" lang="en-US" altLang="ja-JP" i="1">
                            <a:latin typeface="Cambria Math"/>
                            <a:cs typeface="Times New Roman" panose="02020603050405020304" pitchFamily="18" charset="0"/>
                          </a:rPr>
                          <m:t>1</m:t>
                        </m:r>
                      </m:num>
                      <m:den>
                        <m:r>
                          <a:rPr kumimoji="1" lang="en-US" altLang="ja-JP" i="1">
                            <a:latin typeface="Cambria Math"/>
                            <a:cs typeface="Times New Roman" panose="02020603050405020304" pitchFamily="18" charset="0"/>
                          </a:rPr>
                          <m:t>3</m:t>
                        </m:r>
                      </m:den>
                    </m:f>
                    <m:nary>
                      <m:naryPr>
                        <m:chr m:val="∑"/>
                        <m:supHide m:val="on"/>
                        <m:ctrlPr>
                          <a:rPr kumimoji="1" lang="en-US" altLang="ja-JP" i="1">
                            <a:latin typeface="Cambria Math" panose="02040503050406030204" pitchFamily="18" charset="0"/>
                            <a:cs typeface="Times New Roman" panose="02020603050405020304" pitchFamily="18" charset="0"/>
                          </a:rPr>
                        </m:ctrlPr>
                      </m:naryPr>
                      <m:sub>
                        <m:r>
                          <m:rPr>
                            <m:brk m:alnAt="7"/>
                          </m:rPr>
                          <a:rPr kumimoji="1" lang="en-US" altLang="ja-JP" i="1">
                            <a:latin typeface="Cambria Math"/>
                            <a:cs typeface="Times New Roman" panose="02020603050405020304" pitchFamily="18" charset="0"/>
                          </a:rPr>
                          <m:t>𝑖</m:t>
                        </m:r>
                        <m:r>
                          <a:rPr kumimoji="1" lang="en-US" altLang="ja-JP" i="1">
                            <a:latin typeface="Cambria Math"/>
                            <a:cs typeface="Times New Roman" panose="02020603050405020304" pitchFamily="18" charset="0"/>
                          </a:rPr>
                          <m:t>=</m:t>
                        </m:r>
                        <m:r>
                          <a:rPr kumimoji="1" lang="en-US" altLang="ja-JP" i="1">
                            <a:latin typeface="Cambria Math"/>
                            <a:cs typeface="Times New Roman" panose="02020603050405020304" pitchFamily="18" charset="0"/>
                          </a:rPr>
                          <m:t>𝑥</m:t>
                        </m:r>
                        <m:r>
                          <a:rPr kumimoji="1" lang="en-US" altLang="ja-JP" i="1">
                            <a:latin typeface="Cambria Math"/>
                            <a:cs typeface="Times New Roman" panose="02020603050405020304" pitchFamily="18" charset="0"/>
                          </a:rPr>
                          <m:t>,</m:t>
                        </m:r>
                        <m:r>
                          <a:rPr kumimoji="1" lang="en-US" altLang="ja-JP" i="1">
                            <a:latin typeface="Cambria Math"/>
                            <a:cs typeface="Times New Roman" panose="02020603050405020304" pitchFamily="18" charset="0"/>
                          </a:rPr>
                          <m:t>𝑦</m:t>
                        </m:r>
                        <m:r>
                          <a:rPr kumimoji="1" lang="en-US" altLang="ja-JP" i="1">
                            <a:latin typeface="Cambria Math"/>
                            <a:cs typeface="Times New Roman" panose="02020603050405020304" pitchFamily="18" charset="0"/>
                          </a:rPr>
                          <m:t>,</m:t>
                        </m:r>
                        <m:r>
                          <a:rPr kumimoji="1" lang="en-US" altLang="ja-JP" i="1">
                            <a:latin typeface="Cambria Math"/>
                            <a:cs typeface="Times New Roman" panose="02020603050405020304" pitchFamily="18" charset="0"/>
                          </a:rPr>
                          <m:t>𝑧</m:t>
                        </m:r>
                      </m:sub>
                      <m:sup/>
                      <m:e>
                        <m:sSubSup>
                          <m:sSubSupPr>
                            <m:ctrlPr>
                              <a:rPr kumimoji="1" lang="en-US" altLang="ja-JP" i="1">
                                <a:latin typeface="Cambria Math" panose="02040503050406030204" pitchFamily="18" charset="0"/>
                                <a:cs typeface="Times New Roman" panose="02020603050405020304" pitchFamily="18" charset="0"/>
                              </a:rPr>
                            </m:ctrlPr>
                          </m:sSubSupPr>
                          <m:e>
                            <m:r>
                              <a:rPr kumimoji="1" lang="en-US" altLang="ja-JP" i="1">
                                <a:latin typeface="Cambria Math"/>
                                <a:cs typeface="Times New Roman" panose="02020603050405020304" pitchFamily="18" charset="0"/>
                              </a:rPr>
                              <m:t>𝜎</m:t>
                            </m:r>
                          </m:e>
                          <m:sub>
                            <m:sSub>
                              <m:sSubPr>
                                <m:ctrlPr>
                                  <a:rPr kumimoji="1" lang="en-US" altLang="ja-JP" i="1">
                                    <a:latin typeface="Cambria Math" panose="02040503050406030204" pitchFamily="18" charset="0"/>
                                    <a:cs typeface="Times New Roman" panose="02020603050405020304" pitchFamily="18" charset="0"/>
                                  </a:rPr>
                                </m:ctrlPr>
                              </m:sSubPr>
                              <m:e>
                                <m:r>
                                  <a:rPr kumimoji="1" lang="en-US" altLang="ja-JP" i="1">
                                    <a:latin typeface="Cambria Math"/>
                                    <a:cs typeface="Times New Roman" panose="02020603050405020304" pitchFamily="18" charset="0"/>
                                  </a:rPr>
                                  <m:t>𝑣</m:t>
                                </m:r>
                              </m:e>
                              <m:sub>
                                <m:r>
                                  <a:rPr kumimoji="1" lang="en-US" altLang="ja-JP" i="1">
                                    <a:latin typeface="Cambria Math"/>
                                    <a:cs typeface="Times New Roman" panose="02020603050405020304" pitchFamily="18" charset="0"/>
                                  </a:rPr>
                                  <m:t>𝑖</m:t>
                                </m:r>
                              </m:sub>
                            </m:sSub>
                          </m:sub>
                          <m:sup>
                            <m:r>
                              <a:rPr kumimoji="1" lang="en-US" altLang="ja-JP" i="1">
                                <a:latin typeface="Cambria Math"/>
                                <a:cs typeface="Times New Roman" panose="02020603050405020304" pitchFamily="18" charset="0"/>
                              </a:rPr>
                              <m:t>2</m:t>
                            </m:r>
                          </m:sup>
                        </m:sSubSup>
                      </m:e>
                    </m:nary>
                  </m:oMath>
                </a14:m>
                <a:endParaRPr kumimoji="1" lang="en-US" altLang="ja-JP" sz="1800" dirty="0">
                  <a:latin typeface="Times New Roman" panose="02020603050405020304" pitchFamily="18" charset="0"/>
                  <a:cs typeface="Times New Roman" panose="02020603050405020304" pitchFamily="18" charset="0"/>
                </a:endParaRPr>
              </a:p>
              <a:p>
                <a:pPr lvl="1"/>
                <a:r>
                  <a:rPr lang="ja-JP" altLang="en-US" sz="1800" dirty="0">
                    <a:latin typeface="Times New Roman" panose="02020603050405020304" pitchFamily="18" charset="0"/>
                    <a:cs typeface="Times New Roman" panose="02020603050405020304" pitchFamily="18" charset="0"/>
                  </a:rPr>
                  <a:t>各軸方向の速度の分散の平均</a:t>
                </a:r>
                <a:endParaRPr lang="en-US" altLang="ja-JP" sz="1800" dirty="0">
                  <a:latin typeface="Times New Roman" panose="02020603050405020304" pitchFamily="18" charset="0"/>
                  <a:cs typeface="Times New Roman" panose="02020603050405020304" pitchFamily="18" charset="0"/>
                </a:endParaRPr>
              </a:p>
              <a:p>
                <a:pPr lvl="1"/>
                <a14:m>
                  <m:oMath xmlns:m="http://schemas.openxmlformats.org/officeDocument/2006/math">
                    <m:r>
                      <a:rPr kumimoji="1" lang="en-US" altLang="ja-JP" i="1">
                        <a:latin typeface="Cambria Math"/>
                        <a:cs typeface="Times New Roman" panose="02020603050405020304" pitchFamily="18" charset="0"/>
                      </a:rPr>
                      <m:t>𝐺𝑇</m:t>
                    </m:r>
                    <m:r>
                      <a:rPr kumimoji="1" lang="en-US" altLang="ja-JP" i="1">
                        <a:latin typeface="Cambria Math"/>
                        <a:cs typeface="Times New Roman" panose="02020603050405020304" pitchFamily="18" charset="0"/>
                      </a:rPr>
                      <m:t>=</m:t>
                    </m:r>
                    <m:f>
                      <m:fPr>
                        <m:ctrlPr>
                          <a:rPr kumimoji="1" lang="en-US" altLang="ja-JP" i="1">
                            <a:latin typeface="Cambria Math" panose="02040503050406030204" pitchFamily="18" charset="0"/>
                            <a:cs typeface="Times New Roman" panose="02020603050405020304" pitchFamily="18" charset="0"/>
                          </a:rPr>
                        </m:ctrlPr>
                      </m:fPr>
                      <m:num>
                        <m:r>
                          <a:rPr kumimoji="1" lang="en-US" altLang="ja-JP" i="1">
                            <a:latin typeface="Cambria Math"/>
                            <a:cs typeface="Times New Roman" panose="02020603050405020304" pitchFamily="18" charset="0"/>
                          </a:rPr>
                          <m:t>1</m:t>
                        </m:r>
                      </m:num>
                      <m:den>
                        <m:sSub>
                          <m:sSubPr>
                            <m:ctrlPr>
                              <a:rPr kumimoji="1" lang="en-US" altLang="ja-JP" i="1">
                                <a:latin typeface="Cambria Math" panose="02040503050406030204" pitchFamily="18" charset="0"/>
                                <a:cs typeface="Times New Roman" panose="02020603050405020304" pitchFamily="18" charset="0"/>
                              </a:rPr>
                            </m:ctrlPr>
                          </m:sSubPr>
                          <m:e>
                            <m:r>
                              <a:rPr kumimoji="1" lang="en-US" altLang="ja-JP" i="1">
                                <a:latin typeface="Cambria Math"/>
                                <a:cs typeface="Times New Roman" panose="02020603050405020304" pitchFamily="18" charset="0"/>
                              </a:rPr>
                              <m:t>𝑁</m:t>
                            </m:r>
                          </m:e>
                          <m:sub>
                            <m:r>
                              <a:rPr kumimoji="1" lang="en-US" altLang="ja-JP" i="1">
                                <a:latin typeface="Cambria Math"/>
                                <a:cs typeface="Times New Roman" panose="02020603050405020304" pitchFamily="18" charset="0"/>
                              </a:rPr>
                              <m:t>𝑐𝑒𝑙𝑙</m:t>
                            </m:r>
                          </m:sub>
                        </m:sSub>
                      </m:den>
                    </m:f>
                    <m:nary>
                      <m:naryPr>
                        <m:chr m:val="∑"/>
                        <m:subHide m:val="on"/>
                        <m:supHide m:val="on"/>
                        <m:ctrlPr>
                          <a:rPr kumimoji="1" lang="en-US" altLang="ja-JP" i="1">
                            <a:latin typeface="Cambria Math" panose="02040503050406030204" pitchFamily="18" charset="0"/>
                            <a:cs typeface="Times New Roman" panose="02020603050405020304" pitchFamily="18" charset="0"/>
                          </a:rPr>
                        </m:ctrlPr>
                      </m:naryPr>
                      <m:sub/>
                      <m:sup/>
                      <m:e>
                        <m:sSub>
                          <m:sSubPr>
                            <m:ctrlPr>
                              <a:rPr kumimoji="1" lang="en-US" altLang="ja-JP" i="1">
                                <a:latin typeface="Cambria Math" panose="02040503050406030204" pitchFamily="18" charset="0"/>
                                <a:cs typeface="Times New Roman" panose="02020603050405020304" pitchFamily="18" charset="0"/>
                              </a:rPr>
                            </m:ctrlPr>
                          </m:sSubPr>
                          <m:e>
                            <m:r>
                              <a:rPr kumimoji="1" lang="en-US" altLang="ja-JP" i="1">
                                <a:latin typeface="Cambria Math"/>
                                <a:cs typeface="Times New Roman" panose="02020603050405020304" pitchFamily="18" charset="0"/>
                              </a:rPr>
                              <m:t>𝜃</m:t>
                            </m:r>
                          </m:e>
                          <m:sub>
                            <m:r>
                              <a:rPr kumimoji="1" lang="en-US" altLang="ja-JP" i="1">
                                <a:latin typeface="Cambria Math"/>
                                <a:cs typeface="Times New Roman" panose="02020603050405020304" pitchFamily="18" charset="0"/>
                              </a:rPr>
                              <m:t>𝑡</m:t>
                            </m:r>
                          </m:sub>
                        </m:sSub>
                      </m:e>
                    </m:nary>
                  </m:oMath>
                </a14:m>
                <a:endParaRPr kumimoji="1" lang="ja-JP" altLang="en-US" sz="1800" dirty="0"/>
              </a:p>
            </p:txBody>
          </p:sp>
        </mc:Choice>
        <mc:Fallback xmlns="">
          <p:sp>
            <p:nvSpPr>
              <p:cNvPr id="28" name="コンテンツ プレースホルダ 27"/>
              <p:cNvSpPr>
                <a:spLocks noGrp="1" noRot="1" noChangeAspect="1" noMove="1" noResize="1" noEditPoints="1" noAdjustHandles="1" noChangeArrowheads="1" noChangeShapeType="1" noTextEdit="1"/>
              </p:cNvSpPr>
              <p:nvPr>
                <p:ph sz="half" idx="1"/>
              </p:nvPr>
            </p:nvSpPr>
            <p:spPr>
              <a:xfrm>
                <a:off x="457200" y="1190297"/>
                <a:ext cx="4038600" cy="5140098"/>
              </a:xfrm>
              <a:blipFill rotWithShape="0">
                <a:blip r:embed="rId7"/>
                <a:stretch>
                  <a:fillRect l="-754" t="-1898" r="-302" b="-771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6315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計算条件</a:t>
            </a:r>
            <a:r>
              <a:rPr kumimoji="1" lang="en-US" altLang="ja-JP" dirty="0" smtClean="0"/>
              <a:t>(Case 1)-</a:t>
            </a:r>
            <a:r>
              <a:rPr kumimoji="1" lang="ja-JP" altLang="en-US" dirty="0" smtClean="0"/>
              <a:t>容器長の比較</a:t>
            </a:r>
            <a:endParaRPr kumimoji="1" lang="ja-JP" altLang="en-US" dirty="0"/>
          </a:p>
        </p:txBody>
      </p:sp>
      <p:sp>
        <p:nvSpPr>
          <p:cNvPr id="3" name="スライド番号プレースホルダ 2"/>
          <p:cNvSpPr>
            <a:spLocks noGrp="1"/>
          </p:cNvSpPr>
          <p:nvPr>
            <p:ph type="sldNum" sz="quarter" idx="12"/>
          </p:nvPr>
        </p:nvSpPr>
        <p:spPr/>
        <p:txBody>
          <a:bodyPr/>
          <a:lstStyle/>
          <a:p>
            <a:fld id="{B82CCC60-E8CD-4174-8B1A-7DF615B22EEF}" type="slidenum">
              <a:rPr lang="en-US" smtClean="0"/>
              <a:pPr/>
              <a:t>5</a:t>
            </a:fld>
            <a:endParaRPr lang="en-US"/>
          </a:p>
        </p:txBody>
      </p:sp>
      <p:sp>
        <p:nvSpPr>
          <p:cNvPr id="7" name="テキスト プレースホルダ 6"/>
          <p:cNvSpPr>
            <a:spLocks noGrp="1"/>
          </p:cNvSpPr>
          <p:nvPr>
            <p:ph type="body" sz="quarter" idx="3"/>
          </p:nvPr>
        </p:nvSpPr>
        <p:spPr>
          <a:xfrm>
            <a:off x="4741174" y="1138426"/>
            <a:ext cx="4106566" cy="458114"/>
          </a:xfrm>
        </p:spPr>
        <p:txBody>
          <a:bodyPr/>
          <a:lstStyle/>
          <a:p>
            <a:r>
              <a:rPr kumimoji="1" lang="en-US" altLang="ja-JP" dirty="0" smtClean="0"/>
              <a:t>Case 1</a:t>
            </a:r>
            <a:endParaRPr kumimoji="1" lang="ja-JP" altLang="en-US" dirty="0"/>
          </a:p>
        </p:txBody>
      </p:sp>
      <p:graphicFrame>
        <p:nvGraphicFramePr>
          <p:cNvPr id="12" name="コンテンツ プレースホルダ 11"/>
          <p:cNvGraphicFramePr>
            <a:graphicFrameLocks noGrp="1"/>
          </p:cNvGraphicFramePr>
          <p:nvPr>
            <p:ph sz="half" idx="1"/>
            <p:extLst>
              <p:ext uri="{D42A27DB-BD31-4B8C-83A1-F6EECF244321}">
                <p14:modId xmlns:p14="http://schemas.microsoft.com/office/powerpoint/2010/main" val="3742820341"/>
              </p:ext>
            </p:extLst>
          </p:nvPr>
        </p:nvGraphicFramePr>
        <p:xfrm>
          <a:off x="4809140" y="1597025"/>
          <a:ext cx="4038600" cy="2748690"/>
        </p:xfrm>
        <a:graphic>
          <a:graphicData uri="http://schemas.openxmlformats.org/drawingml/2006/table">
            <a:tbl>
              <a:tblPr firstRow="1" bandRow="1">
                <a:tableStyleId>{073A0DAA-6AF3-43AB-8588-CEC1D06C72B9}</a:tableStyleId>
              </a:tblPr>
              <a:tblGrid>
                <a:gridCol w="1009650"/>
                <a:gridCol w="1009650"/>
                <a:gridCol w="1009650"/>
                <a:gridCol w="1009650"/>
              </a:tblGrid>
              <a:tr h="305410">
                <a:tc>
                  <a:txBody>
                    <a:bodyPr/>
                    <a:lstStyle/>
                    <a:p>
                      <a:pPr algn="ctr">
                        <a:spcAft>
                          <a:spcPts val="0"/>
                        </a:spcAft>
                      </a:pPr>
                      <a:endParaRPr lang="en-US" sz="1200" b="1" kern="100" dirty="0">
                        <a:latin typeface="Century"/>
                      </a:endParaRPr>
                    </a:p>
                  </a:txBody>
                  <a:tcPr marL="68580" marR="68580" marT="0" marB="0" anchor="ctr"/>
                </a:tc>
                <a:tc>
                  <a:txBody>
                    <a:bodyPr/>
                    <a:lstStyle/>
                    <a:p>
                      <a:pPr algn="ctr">
                        <a:spcAft>
                          <a:spcPts val="0"/>
                        </a:spcAft>
                      </a:pPr>
                      <a:r>
                        <a:rPr lang="en-US" sz="1200" kern="100" dirty="0"/>
                        <a:t>Case 1-1</a:t>
                      </a:r>
                      <a:endParaRPr lang="ja-JP" sz="1200" b="1" kern="100" dirty="0">
                        <a:latin typeface="Century"/>
                      </a:endParaRPr>
                    </a:p>
                  </a:txBody>
                  <a:tcPr marL="68580" marR="68580" marT="0" marB="0" anchor="ctr"/>
                </a:tc>
                <a:tc>
                  <a:txBody>
                    <a:bodyPr/>
                    <a:lstStyle/>
                    <a:p>
                      <a:pPr algn="ctr">
                        <a:spcAft>
                          <a:spcPts val="0"/>
                        </a:spcAft>
                      </a:pPr>
                      <a:r>
                        <a:rPr lang="en-US" sz="1200" kern="100" dirty="0"/>
                        <a:t>Case 1-2</a:t>
                      </a:r>
                      <a:endParaRPr lang="ja-JP" sz="1200" b="1" kern="100" dirty="0">
                        <a:latin typeface="Century"/>
                      </a:endParaRPr>
                    </a:p>
                  </a:txBody>
                  <a:tcPr marL="68580" marR="68580" marT="0" marB="0" anchor="ctr"/>
                </a:tc>
                <a:tc>
                  <a:txBody>
                    <a:bodyPr/>
                    <a:lstStyle/>
                    <a:p>
                      <a:pPr algn="ctr">
                        <a:spcAft>
                          <a:spcPts val="0"/>
                        </a:spcAft>
                      </a:pPr>
                      <a:r>
                        <a:rPr lang="en-US" sz="1200" kern="100"/>
                        <a:t>Case 1-3</a:t>
                      </a:r>
                      <a:endParaRPr lang="ja-JP" sz="1200" b="1" kern="100">
                        <a:latin typeface="Century"/>
                      </a:endParaRPr>
                    </a:p>
                  </a:txBody>
                  <a:tcPr marL="68580" marR="68580" marT="0" marB="0" anchor="ctr"/>
                </a:tc>
              </a:tr>
              <a:tr h="305410">
                <a:tc>
                  <a:txBody>
                    <a:bodyPr/>
                    <a:lstStyle/>
                    <a:p>
                      <a:pPr algn="ctr">
                        <a:spcAft>
                          <a:spcPts val="0"/>
                        </a:spcAft>
                      </a:pPr>
                      <a:r>
                        <a:rPr lang="ja-JP" altLang="en-US" sz="1200" kern="100" dirty="0" smtClean="0"/>
                        <a:t>反発係数</a:t>
                      </a:r>
                      <a:endParaRPr lang="ja-JP" sz="1200" b="1" kern="100" dirty="0">
                        <a:latin typeface="Century"/>
                      </a:endParaRPr>
                    </a:p>
                  </a:txBody>
                  <a:tcPr marL="68580" marR="68580" marT="0" marB="0" anchor="ctr"/>
                </a:tc>
                <a:tc gridSpan="3">
                  <a:txBody>
                    <a:bodyPr/>
                    <a:lstStyle/>
                    <a:p>
                      <a:pPr algn="ctr">
                        <a:spcAft>
                          <a:spcPts val="0"/>
                        </a:spcAft>
                      </a:pPr>
                      <a:r>
                        <a:rPr lang="en-US" sz="1200" kern="100"/>
                        <a:t>0.9</a:t>
                      </a:r>
                      <a:endParaRPr lang="ja-JP" sz="1200" b="1" kern="10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摩擦係数</a:t>
                      </a:r>
                      <a:endParaRPr lang="ja-JP" sz="1200" b="1" kern="100" dirty="0">
                        <a:latin typeface="Century"/>
                      </a:endParaRPr>
                    </a:p>
                  </a:txBody>
                  <a:tcPr marL="68580" marR="68580" marT="0" marB="0" anchor="ctr"/>
                </a:tc>
                <a:tc gridSpan="3">
                  <a:txBody>
                    <a:bodyPr/>
                    <a:lstStyle/>
                    <a:p>
                      <a:pPr algn="ctr">
                        <a:spcAft>
                          <a:spcPts val="0"/>
                        </a:spcAft>
                      </a:pPr>
                      <a:r>
                        <a:rPr lang="en-US" sz="1200" kern="100"/>
                        <a:t>0.3</a:t>
                      </a:r>
                      <a:endParaRPr lang="ja-JP" sz="1200" b="1" kern="10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弾性係数</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1,000 N/m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粒子密度</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1,250 kg/m</a:t>
                      </a:r>
                      <a:r>
                        <a:rPr lang="en-US" sz="1200" kern="100" baseline="30000" dirty="0" smtClean="0"/>
                        <a:t>3</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粒子径</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 mm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粒子数</a:t>
                      </a:r>
                      <a:endParaRPr lang="ja-JP" sz="1200" b="1" kern="100" dirty="0">
                        <a:latin typeface="Century"/>
                      </a:endParaRPr>
                    </a:p>
                  </a:txBody>
                  <a:tcPr marL="68580" marR="68580" marT="0" marB="0" anchor="ctr"/>
                </a:tc>
                <a:tc gridSpan="3">
                  <a:txBody>
                    <a:bodyPr/>
                    <a:lstStyle/>
                    <a:p>
                      <a:pPr algn="ctr">
                        <a:spcAft>
                          <a:spcPts val="0"/>
                        </a:spcAft>
                      </a:pPr>
                      <a:r>
                        <a:rPr lang="en-US" sz="1200" kern="100"/>
                        <a:t>700,000</a:t>
                      </a:r>
                      <a:endParaRPr lang="ja-JP" sz="1200" b="1" kern="10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en-US" sz="1200" kern="100" dirty="0"/>
                        <a:t>Time </a:t>
                      </a:r>
                      <a:r>
                        <a:rPr lang="en-US" sz="1200" kern="100" dirty="0" smtClean="0"/>
                        <a:t>Step</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8.0</a:t>
                      </a:r>
                      <a:r>
                        <a:rPr lang="en-US" sz="1200" kern="100" baseline="0" dirty="0" smtClean="0"/>
                        <a:t> </a:t>
                      </a:r>
                      <a:r>
                        <a:rPr lang="en-US" altLang="ja-JP" sz="1200" kern="100" dirty="0" smtClean="0"/>
                        <a:t>µs</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en-US" sz="1200" kern="100" dirty="0" smtClean="0"/>
                        <a:t>Iterations</a:t>
                      </a:r>
                      <a:endParaRPr lang="ja-JP" sz="1200" b="1" kern="100" dirty="0">
                        <a:latin typeface="Century"/>
                      </a:endParaRPr>
                    </a:p>
                  </a:txBody>
                  <a:tcPr marL="68580" marR="68580" marT="0" marB="0" anchor="ctr"/>
                </a:tc>
                <a:tc gridSpan="3">
                  <a:txBody>
                    <a:bodyPr/>
                    <a:lstStyle/>
                    <a:p>
                      <a:pPr algn="ctr">
                        <a:spcAft>
                          <a:spcPts val="0"/>
                        </a:spcAft>
                      </a:pPr>
                      <a:r>
                        <a:rPr lang="en-US" sz="1200" kern="100" dirty="0"/>
                        <a:t>1,500,000</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bl>
          </a:graphicData>
        </a:graphic>
      </p:graphicFrame>
      <p:graphicFrame>
        <p:nvGraphicFramePr>
          <p:cNvPr id="13" name="コンテンツ プレースホルダ 11"/>
          <p:cNvGraphicFramePr>
            <a:graphicFrameLocks/>
          </p:cNvGraphicFramePr>
          <p:nvPr>
            <p:extLst>
              <p:ext uri="{D42A27DB-BD31-4B8C-83A1-F6EECF244321}">
                <p14:modId xmlns:p14="http://schemas.microsoft.com/office/powerpoint/2010/main" val="771246537"/>
              </p:ext>
            </p:extLst>
          </p:nvPr>
        </p:nvGraphicFramePr>
        <p:xfrm>
          <a:off x="4809140" y="4497935"/>
          <a:ext cx="4038600" cy="1527050"/>
        </p:xfrm>
        <a:graphic>
          <a:graphicData uri="http://schemas.openxmlformats.org/drawingml/2006/table">
            <a:tbl>
              <a:tblPr firstRow="1" bandRow="1">
                <a:tableStyleId>{073A0DAA-6AF3-43AB-8588-CEC1D06C72B9}</a:tableStyleId>
              </a:tblPr>
              <a:tblGrid>
                <a:gridCol w="1009650"/>
                <a:gridCol w="1009650"/>
                <a:gridCol w="1009650"/>
                <a:gridCol w="1009650"/>
              </a:tblGrid>
              <a:tr h="305410">
                <a:tc>
                  <a:txBody>
                    <a:bodyPr/>
                    <a:lstStyle/>
                    <a:p>
                      <a:pPr algn="ctr">
                        <a:spcAft>
                          <a:spcPts val="0"/>
                        </a:spcAft>
                      </a:pPr>
                      <a:endParaRPr lang="en-US" sz="1200" b="1" kern="100" dirty="0">
                        <a:latin typeface="Century"/>
                      </a:endParaRPr>
                    </a:p>
                  </a:txBody>
                  <a:tcPr marL="68580" marR="68580" marT="0" marB="0" anchor="ctr"/>
                </a:tc>
                <a:tc>
                  <a:txBody>
                    <a:bodyPr/>
                    <a:lstStyle/>
                    <a:p>
                      <a:pPr algn="ctr">
                        <a:spcAft>
                          <a:spcPts val="0"/>
                        </a:spcAft>
                      </a:pPr>
                      <a:r>
                        <a:rPr lang="en-US" sz="1200" kern="100"/>
                        <a:t>Case 1-1</a:t>
                      </a:r>
                      <a:endParaRPr lang="ja-JP" sz="1200" b="1" kern="100">
                        <a:latin typeface="Century"/>
                      </a:endParaRPr>
                    </a:p>
                  </a:txBody>
                  <a:tcPr marL="68580" marR="68580" marT="0" marB="0" anchor="ctr"/>
                </a:tc>
                <a:tc>
                  <a:txBody>
                    <a:bodyPr/>
                    <a:lstStyle/>
                    <a:p>
                      <a:pPr algn="ctr">
                        <a:spcAft>
                          <a:spcPts val="0"/>
                        </a:spcAft>
                      </a:pPr>
                      <a:r>
                        <a:rPr lang="en-US" sz="1200" kern="100" dirty="0"/>
                        <a:t>Case 1-2</a:t>
                      </a:r>
                      <a:endParaRPr lang="ja-JP" sz="1200" b="1" kern="100" dirty="0">
                        <a:latin typeface="Century"/>
                      </a:endParaRPr>
                    </a:p>
                  </a:txBody>
                  <a:tcPr marL="68580" marR="68580" marT="0" marB="0" anchor="ctr"/>
                </a:tc>
                <a:tc>
                  <a:txBody>
                    <a:bodyPr/>
                    <a:lstStyle/>
                    <a:p>
                      <a:pPr algn="ctr">
                        <a:spcAft>
                          <a:spcPts val="0"/>
                        </a:spcAft>
                      </a:pPr>
                      <a:r>
                        <a:rPr lang="en-US" sz="1200" kern="100"/>
                        <a:t>Case 1-3</a:t>
                      </a:r>
                      <a:endParaRPr lang="ja-JP" sz="1200" b="1" kern="100">
                        <a:latin typeface="Century"/>
                      </a:endParaRPr>
                    </a:p>
                  </a:txBody>
                  <a:tcPr marL="68580" marR="68580" marT="0" marB="0" anchor="ctr"/>
                </a:tc>
              </a:tr>
              <a:tr h="305410">
                <a:tc>
                  <a:txBody>
                    <a:bodyPr/>
                    <a:lstStyle/>
                    <a:p>
                      <a:pPr algn="ctr">
                        <a:spcAft>
                          <a:spcPts val="0"/>
                        </a:spcAft>
                      </a:pPr>
                      <a:r>
                        <a:rPr lang="ja-JP" altLang="en-US" sz="1200" kern="100" dirty="0" smtClean="0"/>
                        <a:t>容器長</a:t>
                      </a:r>
                      <a:endParaRPr lang="ja-JP" sz="1200" b="1" kern="100" dirty="0">
                        <a:latin typeface="Century"/>
                      </a:endParaRPr>
                    </a:p>
                  </a:txBody>
                  <a:tcPr marL="68580" marR="68580" marT="0" marB="0" anchor="ctr">
                    <a:solidFill>
                      <a:srgbClr val="FFFF00"/>
                    </a:solidFill>
                  </a:tcPr>
                </a:tc>
                <a:tc>
                  <a:txBody>
                    <a:bodyPr/>
                    <a:lstStyle/>
                    <a:p>
                      <a:pPr algn="ctr">
                        <a:spcAft>
                          <a:spcPts val="0"/>
                        </a:spcAft>
                      </a:pPr>
                      <a:r>
                        <a:rPr lang="en-US" sz="1200" kern="100" dirty="0" smtClean="0"/>
                        <a:t>100 mm</a:t>
                      </a:r>
                      <a:endParaRPr lang="ja-JP" sz="1200" b="1" kern="100" dirty="0">
                        <a:latin typeface="Century"/>
                      </a:endParaRPr>
                    </a:p>
                  </a:txBody>
                  <a:tcPr marL="68580" marR="68580" marT="0" marB="0" anchor="ctr">
                    <a:solidFill>
                      <a:srgbClr val="FFFF00"/>
                    </a:solidFill>
                  </a:tcPr>
                </a:tc>
                <a:tc>
                  <a:txBody>
                    <a:bodyPr/>
                    <a:lstStyle/>
                    <a:p>
                      <a:pPr algn="ctr">
                        <a:spcAft>
                          <a:spcPts val="0"/>
                        </a:spcAft>
                      </a:pPr>
                      <a:r>
                        <a:rPr lang="en-US" sz="1200" kern="100" dirty="0" smtClean="0"/>
                        <a:t>150 mm</a:t>
                      </a:r>
                      <a:endParaRPr lang="ja-JP" sz="1200" b="1" kern="100" dirty="0">
                        <a:latin typeface="Century"/>
                      </a:endParaRPr>
                    </a:p>
                  </a:txBody>
                  <a:tcPr marL="68580" marR="68580" marT="0" marB="0" anchor="ctr">
                    <a:solidFill>
                      <a:srgbClr val="FFFF00"/>
                    </a:solidFill>
                  </a:tcPr>
                </a:tc>
                <a:tc>
                  <a:txBody>
                    <a:bodyPr/>
                    <a:lstStyle/>
                    <a:p>
                      <a:pPr algn="ctr">
                        <a:spcAft>
                          <a:spcPts val="0"/>
                        </a:spcAft>
                      </a:pPr>
                      <a:r>
                        <a:rPr lang="en-US" sz="1200" kern="100" dirty="0" smtClean="0"/>
                        <a:t>200 mm</a:t>
                      </a:r>
                      <a:endParaRPr lang="ja-JP" sz="1200" b="1" kern="100" dirty="0">
                        <a:latin typeface="Century"/>
                      </a:endParaRPr>
                    </a:p>
                  </a:txBody>
                  <a:tcPr marL="68580" marR="68580" marT="0" marB="0" anchor="ctr">
                    <a:solidFill>
                      <a:srgbClr val="FFFF00"/>
                    </a:solidFill>
                  </a:tcPr>
                </a:tc>
              </a:tr>
              <a:tr h="305410">
                <a:tc>
                  <a:txBody>
                    <a:bodyPr/>
                    <a:lstStyle/>
                    <a:p>
                      <a:pPr algn="ctr">
                        <a:spcAft>
                          <a:spcPts val="0"/>
                        </a:spcAft>
                      </a:pPr>
                      <a:r>
                        <a:rPr lang="ja-JP" altLang="en-US" sz="1200" kern="100" dirty="0" smtClean="0"/>
                        <a:t>容器径</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100 mm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回転速度</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60 rpm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揺動速度</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0.5 Hz</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bl>
          </a:graphicData>
        </a:graphic>
      </p:graphicFrame>
      <p:sp>
        <p:nvSpPr>
          <p:cNvPr id="10" name="コンテンツ プレースホルダ 14"/>
          <p:cNvSpPr>
            <a:spLocks noGrp="1"/>
          </p:cNvSpPr>
          <p:nvPr>
            <p:ph sz="half" idx="1"/>
          </p:nvPr>
        </p:nvSpPr>
        <p:spPr>
          <a:xfrm>
            <a:off x="457200" y="1596540"/>
            <a:ext cx="4038600" cy="4529624"/>
          </a:xfrm>
        </p:spPr>
        <p:txBody>
          <a:bodyPr/>
          <a:lstStyle/>
          <a:p>
            <a:r>
              <a:rPr kumimoji="1" lang="ja-JP" altLang="en-US" dirty="0" smtClean="0"/>
              <a:t>右上の表に示した粒子を、右下の表に示した</a:t>
            </a:r>
            <a:r>
              <a:rPr kumimoji="1" lang="en-US" altLang="ja-JP" dirty="0" smtClean="0"/>
              <a:t>3</a:t>
            </a:r>
            <a:r>
              <a:rPr kumimoji="1" lang="ja-JP" altLang="en-US" dirty="0"/>
              <a:t>種類</a:t>
            </a:r>
            <a:r>
              <a:rPr kumimoji="1" lang="ja-JP" altLang="en-US" dirty="0" smtClean="0"/>
              <a:t>の容器に配置して混合を行う。</a:t>
            </a:r>
            <a:endParaRPr kumimoji="1" lang="en-US" altLang="ja-JP" dirty="0" smtClean="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784" y="3123590"/>
            <a:ext cx="4003432" cy="3002574"/>
          </a:xfrm>
          <a:prstGeom prst="rect">
            <a:avLst/>
          </a:prstGeom>
        </p:spPr>
      </p:pic>
      <p:grpSp>
        <p:nvGrpSpPr>
          <p:cNvPr id="11" name="グループ化 10"/>
          <p:cNvGrpSpPr/>
          <p:nvPr/>
        </p:nvGrpSpPr>
        <p:grpSpPr>
          <a:xfrm rot="515446">
            <a:off x="1684902" y="5347466"/>
            <a:ext cx="1944001" cy="381762"/>
            <a:chOff x="2281425" y="1138425"/>
            <a:chExt cx="1944001" cy="381762"/>
          </a:xfrm>
        </p:grpSpPr>
        <p:cxnSp>
          <p:nvCxnSpPr>
            <p:cNvPr id="6" name="直線矢印コネクタ 5"/>
            <p:cNvCxnSpPr/>
            <p:nvPr/>
          </p:nvCxnSpPr>
          <p:spPr>
            <a:xfrm>
              <a:off x="2281425" y="1138426"/>
              <a:ext cx="1944000" cy="0"/>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2281425" y="1138425"/>
              <a:ext cx="1944001" cy="381762"/>
            </a:xfrm>
            <a:prstGeom prst="rect">
              <a:avLst/>
            </a:prstGeom>
            <a:noFill/>
          </p:spPr>
          <p:txBody>
            <a:bodyPr wrap="square" rtlCol="0">
              <a:spAutoFit/>
            </a:bodyPr>
            <a:lstStyle/>
            <a:p>
              <a:pPr algn="ctr"/>
              <a:r>
                <a:rPr kumimoji="1" lang="en-US" altLang="ja-JP" b="1" dirty="0" smtClean="0">
                  <a:solidFill>
                    <a:schemeClr val="bg1"/>
                  </a:solidFill>
                </a:rPr>
                <a:t>Length</a:t>
              </a:r>
              <a:endParaRPr kumimoji="1" lang="ja-JP" altLang="en-US" b="1" dirty="0">
                <a:solidFill>
                  <a:schemeClr val="bg1"/>
                </a:solidFill>
              </a:endParaRPr>
            </a:p>
          </p:txBody>
        </p:sp>
      </p:grpSp>
    </p:spTree>
    <p:extLst>
      <p:ext uri="{BB962C8B-B14F-4D97-AF65-F5344CB8AC3E}">
        <p14:creationId xmlns:p14="http://schemas.microsoft.com/office/powerpoint/2010/main" val="2185672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est5.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0" y="0"/>
            <a:ext cx="9144000" cy="6858000"/>
          </a:xfrm>
          <a:prstGeom prst="rect">
            <a:avLst/>
          </a:prstGeom>
        </p:spPr>
      </p:pic>
      <p:sp>
        <p:nvSpPr>
          <p:cNvPr id="4" name="スライド番号プレースホルダー 3"/>
          <p:cNvSpPr>
            <a:spLocks noGrp="1"/>
          </p:cNvSpPr>
          <p:nvPr>
            <p:ph type="sldNum" sz="quarter" idx="12"/>
          </p:nvPr>
        </p:nvSpPr>
        <p:spPr/>
        <p:txBody>
          <a:bodyPr/>
          <a:lstStyle/>
          <a:p>
            <a:fld id="{B82CCC60-E8CD-4174-8B1A-7DF615B22EEF}" type="slidenum">
              <a:rPr lang="en-US" smtClean="0"/>
              <a:pPr/>
              <a:t>6</a:t>
            </a:fld>
            <a:endParaRPr lang="en-US"/>
          </a:p>
        </p:txBody>
      </p:sp>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412" y="4019769"/>
            <a:ext cx="3466939" cy="2126134"/>
          </a:xfrm>
          <a:prstGeom prst="rect">
            <a:avLst/>
          </a:prstGeom>
          <a:noFill/>
        </p:spPr>
      </p:pic>
      <p:sp>
        <p:nvSpPr>
          <p:cNvPr id="12" name="テキスト ボックス 11"/>
          <p:cNvSpPr txBox="1"/>
          <p:nvPr/>
        </p:nvSpPr>
        <p:spPr>
          <a:xfrm>
            <a:off x="4800294" y="5284169"/>
            <a:ext cx="1221639" cy="646331"/>
          </a:xfrm>
          <a:prstGeom prst="rect">
            <a:avLst/>
          </a:prstGeom>
          <a:noFill/>
        </p:spPr>
        <p:txBody>
          <a:bodyPr wrap="square" rtlCol="0">
            <a:spAutoFit/>
          </a:bodyPr>
          <a:lstStyle/>
          <a:p>
            <a:pPr algn="ctr"/>
            <a:r>
              <a:rPr kumimoji="1" lang="en-US" altLang="ja-JP" dirty="0" smtClean="0">
                <a:solidFill>
                  <a:schemeClr val="bg1"/>
                </a:solidFill>
              </a:rPr>
              <a:t>Case 1-3 </a:t>
            </a:r>
          </a:p>
          <a:p>
            <a:pPr algn="ctr"/>
            <a:r>
              <a:rPr kumimoji="1" lang="en-US" altLang="ja-JP" dirty="0" smtClean="0">
                <a:solidFill>
                  <a:schemeClr val="bg1"/>
                </a:solidFill>
              </a:rPr>
              <a:t>(200 mm)</a:t>
            </a:r>
            <a:endParaRPr kumimoji="1" lang="ja-JP" altLang="en-US" dirty="0">
              <a:solidFill>
                <a:schemeClr val="bg1"/>
              </a:solidFill>
            </a:endParaRPr>
          </a:p>
        </p:txBody>
      </p:sp>
      <p:sp>
        <p:nvSpPr>
          <p:cNvPr id="13" name="テキスト ボックス 12"/>
          <p:cNvSpPr txBox="1"/>
          <p:nvPr/>
        </p:nvSpPr>
        <p:spPr>
          <a:xfrm>
            <a:off x="907080" y="6266473"/>
            <a:ext cx="3257709" cy="369332"/>
          </a:xfrm>
          <a:prstGeom prst="rect">
            <a:avLst/>
          </a:prstGeom>
          <a:noFill/>
        </p:spPr>
        <p:txBody>
          <a:bodyPr wrap="square" rtlCol="0">
            <a:spAutoFit/>
          </a:bodyPr>
          <a:lstStyle/>
          <a:p>
            <a:pPr algn="ctr"/>
            <a:r>
              <a:rPr kumimoji="1" lang="en-US" altLang="ja-JP" dirty="0" err="1" smtClean="0">
                <a:solidFill>
                  <a:schemeClr val="bg1"/>
                </a:solidFill>
              </a:rPr>
              <a:t>Lacey’s</a:t>
            </a:r>
            <a:r>
              <a:rPr kumimoji="1" lang="en-US" altLang="ja-JP" dirty="0" smtClean="0">
                <a:solidFill>
                  <a:schemeClr val="bg1"/>
                </a:solidFill>
              </a:rPr>
              <a:t> Mixing Index</a:t>
            </a:r>
            <a:endParaRPr kumimoji="1" lang="ja-JP" altLang="en-US" dirty="0">
              <a:solidFill>
                <a:schemeClr val="bg1"/>
              </a:solidFill>
            </a:endParaRPr>
          </a:p>
        </p:txBody>
      </p:sp>
      <p:sp>
        <p:nvSpPr>
          <p:cNvPr id="14" name="Footer Placeholder 3"/>
          <p:cNvSpPr txBox="1">
            <a:spLocks/>
          </p:cNvSpPr>
          <p:nvPr/>
        </p:nvSpPr>
        <p:spPr>
          <a:xfrm>
            <a:off x="2891939" y="6671645"/>
            <a:ext cx="3664921" cy="365125"/>
          </a:xfrm>
          <a:prstGeom prst="rect">
            <a:avLst/>
          </a:prstGeom>
        </p:spPr>
        <p:txBody>
          <a:bodyP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ja-JP" altLang="en-US" sz="900" i="0" dirty="0" smtClean="0">
                <a:solidFill>
                  <a:schemeClr val="bg1"/>
                </a:solidFill>
              </a:rPr>
              <a:t>二軸回転ポットブレンダーの粉体混合シミュレーション　　川上隼平</a:t>
            </a:r>
            <a:endParaRPr lang="en-US" sz="900" i="0" dirty="0">
              <a:solidFill>
                <a:schemeClr val="bg1"/>
              </a:solidFill>
            </a:endParaRPr>
          </a:p>
        </p:txBody>
      </p:sp>
      <p:sp>
        <p:nvSpPr>
          <p:cNvPr id="15" name="タイトル 1"/>
          <p:cNvSpPr>
            <a:spLocks noGrp="1"/>
          </p:cNvSpPr>
          <p:nvPr>
            <p:ph type="title"/>
          </p:nvPr>
        </p:nvSpPr>
        <p:spPr>
          <a:xfrm>
            <a:off x="457200" y="222195"/>
            <a:ext cx="8229600" cy="584623"/>
          </a:xfrm>
        </p:spPr>
        <p:txBody>
          <a:bodyPr/>
          <a:lstStyle/>
          <a:p>
            <a:r>
              <a:rPr kumimoji="1" lang="ja-JP" altLang="en-US" dirty="0"/>
              <a:t>結果・</a:t>
            </a:r>
            <a:r>
              <a:rPr kumimoji="1" lang="ja-JP" altLang="en-US" dirty="0" smtClean="0"/>
              <a:t>考察</a:t>
            </a:r>
            <a:r>
              <a:rPr kumimoji="1" lang="en-US" altLang="ja-JP" dirty="0" smtClean="0"/>
              <a:t>(Case 1)</a:t>
            </a:r>
            <a:endParaRPr kumimoji="1" lang="ja-JP" altLang="en-US" dirty="0"/>
          </a:p>
        </p:txBody>
      </p:sp>
      <p:sp>
        <p:nvSpPr>
          <p:cNvPr id="17" name="テキスト ボックス 16"/>
          <p:cNvSpPr txBox="1"/>
          <p:nvPr/>
        </p:nvSpPr>
        <p:spPr>
          <a:xfrm>
            <a:off x="4800294" y="3359212"/>
            <a:ext cx="1221639" cy="646331"/>
          </a:xfrm>
          <a:prstGeom prst="rect">
            <a:avLst/>
          </a:prstGeom>
          <a:noFill/>
        </p:spPr>
        <p:txBody>
          <a:bodyPr wrap="square" rtlCol="0">
            <a:spAutoFit/>
          </a:bodyPr>
          <a:lstStyle/>
          <a:p>
            <a:pPr algn="ctr"/>
            <a:r>
              <a:rPr kumimoji="1" lang="en-US" altLang="ja-JP" dirty="0" smtClean="0">
                <a:solidFill>
                  <a:schemeClr val="bg1"/>
                </a:solidFill>
              </a:rPr>
              <a:t>Case 1-2 </a:t>
            </a:r>
          </a:p>
          <a:p>
            <a:pPr algn="ctr"/>
            <a:r>
              <a:rPr kumimoji="1" lang="en-US" altLang="ja-JP" dirty="0" smtClean="0">
                <a:solidFill>
                  <a:schemeClr val="bg1"/>
                </a:solidFill>
              </a:rPr>
              <a:t>(150 mm)</a:t>
            </a:r>
            <a:endParaRPr kumimoji="1" lang="ja-JP" altLang="en-US" dirty="0">
              <a:solidFill>
                <a:schemeClr val="bg1"/>
              </a:solidFill>
            </a:endParaRPr>
          </a:p>
        </p:txBody>
      </p:sp>
      <p:sp>
        <p:nvSpPr>
          <p:cNvPr id="18" name="テキスト ボックス 17"/>
          <p:cNvSpPr txBox="1"/>
          <p:nvPr/>
        </p:nvSpPr>
        <p:spPr>
          <a:xfrm>
            <a:off x="4800294" y="1443835"/>
            <a:ext cx="1221639" cy="646331"/>
          </a:xfrm>
          <a:prstGeom prst="rect">
            <a:avLst/>
          </a:prstGeom>
          <a:noFill/>
        </p:spPr>
        <p:txBody>
          <a:bodyPr wrap="square" rtlCol="0">
            <a:spAutoFit/>
          </a:bodyPr>
          <a:lstStyle/>
          <a:p>
            <a:pPr algn="ctr"/>
            <a:r>
              <a:rPr kumimoji="1" lang="en-US" altLang="ja-JP" dirty="0" smtClean="0">
                <a:solidFill>
                  <a:schemeClr val="bg1"/>
                </a:solidFill>
              </a:rPr>
              <a:t>Case 1-1 </a:t>
            </a:r>
          </a:p>
          <a:p>
            <a:pPr algn="ctr"/>
            <a:r>
              <a:rPr kumimoji="1" lang="en-US" altLang="ja-JP" dirty="0" smtClean="0">
                <a:solidFill>
                  <a:schemeClr val="bg1"/>
                </a:solidFill>
              </a:rPr>
              <a:t>(100 mm)</a:t>
            </a:r>
            <a:endParaRPr kumimoji="1" lang="ja-JP" altLang="en-US" dirty="0">
              <a:solidFill>
                <a:schemeClr val="bg1"/>
              </a:solidFill>
            </a:endParaRPr>
          </a:p>
        </p:txBody>
      </p:sp>
      <p:sp>
        <p:nvSpPr>
          <p:cNvPr id="19" name="コンテンツ プレースホルダー 3"/>
          <p:cNvSpPr>
            <a:spLocks noGrp="1"/>
          </p:cNvSpPr>
          <p:nvPr>
            <p:ph sz="half" idx="2"/>
          </p:nvPr>
        </p:nvSpPr>
        <p:spPr>
          <a:xfrm>
            <a:off x="468015" y="1138426"/>
            <a:ext cx="4038600" cy="2867117"/>
          </a:xfrm>
        </p:spPr>
        <p:txBody>
          <a:bodyPr>
            <a:normAutofit/>
          </a:bodyPr>
          <a:lstStyle/>
          <a:p>
            <a:r>
              <a:rPr kumimoji="1" lang="en-US" altLang="ja-JP" dirty="0" err="1" smtClean="0">
                <a:solidFill>
                  <a:schemeClr val="bg1"/>
                </a:solidFill>
              </a:rPr>
              <a:t>Lacey’s</a:t>
            </a:r>
            <a:r>
              <a:rPr kumimoji="1" lang="en-US" altLang="ja-JP" dirty="0" smtClean="0">
                <a:solidFill>
                  <a:schemeClr val="bg1"/>
                </a:solidFill>
              </a:rPr>
              <a:t> </a:t>
            </a:r>
            <a:r>
              <a:rPr kumimoji="1" lang="en-US" altLang="ja-JP" dirty="0">
                <a:solidFill>
                  <a:schemeClr val="bg1"/>
                </a:solidFill>
              </a:rPr>
              <a:t>Mixing </a:t>
            </a:r>
            <a:r>
              <a:rPr kumimoji="1" lang="en-US" altLang="ja-JP" dirty="0" smtClean="0">
                <a:solidFill>
                  <a:schemeClr val="bg1"/>
                </a:solidFill>
              </a:rPr>
              <a:t>Index</a:t>
            </a:r>
            <a:r>
              <a:rPr kumimoji="1" lang="ja-JP" altLang="en-US" dirty="0" smtClean="0">
                <a:solidFill>
                  <a:schemeClr val="bg1"/>
                </a:solidFill>
              </a:rPr>
              <a:t>のグラフから</a:t>
            </a:r>
            <a:r>
              <a:rPr kumimoji="1" lang="en-US" altLang="ja-JP" dirty="0" smtClean="0">
                <a:solidFill>
                  <a:schemeClr val="bg1"/>
                </a:solidFill>
              </a:rPr>
              <a:t> </a:t>
            </a:r>
            <a:r>
              <a:rPr kumimoji="1" lang="en-US" altLang="ja-JP" dirty="0">
                <a:solidFill>
                  <a:schemeClr val="bg1"/>
                </a:solidFill>
              </a:rPr>
              <a:t>Case </a:t>
            </a:r>
            <a:r>
              <a:rPr kumimoji="1" lang="en-US" altLang="ja-JP" dirty="0" smtClean="0">
                <a:solidFill>
                  <a:schemeClr val="bg1"/>
                </a:solidFill>
              </a:rPr>
              <a:t>1-2</a:t>
            </a:r>
            <a:r>
              <a:rPr kumimoji="1" lang="ja-JP" altLang="en-US" dirty="0" smtClean="0">
                <a:solidFill>
                  <a:schemeClr val="bg1"/>
                </a:solidFill>
              </a:rPr>
              <a:t>で混合が最も速く進</a:t>
            </a:r>
            <a:r>
              <a:rPr kumimoji="1" lang="ja-JP" altLang="en-US" dirty="0">
                <a:solidFill>
                  <a:schemeClr val="bg1"/>
                </a:solidFill>
              </a:rPr>
              <a:t>むことが示された</a:t>
            </a:r>
            <a:endParaRPr kumimoji="1" lang="en-US" altLang="ja-JP" dirty="0" smtClean="0">
              <a:solidFill>
                <a:schemeClr val="bg1"/>
              </a:solidFill>
            </a:endParaRPr>
          </a:p>
          <a:p>
            <a:endParaRPr kumimoji="1" lang="en-US" altLang="ja-JP" dirty="0" smtClean="0">
              <a:solidFill>
                <a:schemeClr val="bg1"/>
              </a:solidFill>
            </a:endParaRPr>
          </a:p>
          <a:p>
            <a:r>
              <a:rPr kumimoji="1" lang="en-US" altLang="ja-JP" dirty="0" smtClean="0">
                <a:solidFill>
                  <a:schemeClr val="bg1"/>
                </a:solidFill>
              </a:rPr>
              <a:t>100 </a:t>
            </a:r>
            <a:r>
              <a:rPr kumimoji="1" lang="en-US" altLang="ja-JP" dirty="0">
                <a:solidFill>
                  <a:schemeClr val="bg1"/>
                </a:solidFill>
              </a:rPr>
              <a:t>mm</a:t>
            </a:r>
            <a:r>
              <a:rPr kumimoji="1" lang="ja-JP" altLang="en-US" dirty="0">
                <a:solidFill>
                  <a:schemeClr val="bg1"/>
                </a:solidFill>
              </a:rPr>
              <a:t>から</a:t>
            </a:r>
            <a:r>
              <a:rPr kumimoji="1" lang="en-US" altLang="ja-JP" dirty="0">
                <a:solidFill>
                  <a:schemeClr val="bg1"/>
                </a:solidFill>
              </a:rPr>
              <a:t>200 mm</a:t>
            </a:r>
            <a:r>
              <a:rPr kumimoji="1" lang="ja-JP" altLang="en-US" dirty="0">
                <a:solidFill>
                  <a:schemeClr val="bg1"/>
                </a:solidFill>
              </a:rPr>
              <a:t>の間に混合効率が最大となる長さが存在すると</a:t>
            </a:r>
            <a:r>
              <a:rPr kumimoji="1" lang="ja-JP" altLang="en-US" dirty="0" smtClean="0">
                <a:solidFill>
                  <a:schemeClr val="bg1"/>
                </a:solidFill>
              </a:rPr>
              <a:t>考えられる</a:t>
            </a:r>
            <a:endParaRPr kumimoji="1" lang="en-US" altLang="ja-JP" dirty="0" smtClean="0">
              <a:solidFill>
                <a:schemeClr val="bg1"/>
              </a:solidFill>
            </a:endParaRPr>
          </a:p>
        </p:txBody>
      </p:sp>
    </p:spTree>
    <p:extLst>
      <p:ext uri="{BB962C8B-B14F-4D97-AF65-F5344CB8AC3E}">
        <p14:creationId xmlns:p14="http://schemas.microsoft.com/office/powerpoint/2010/main" val="391953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ja-JP" altLang="en-US" dirty="0" smtClean="0"/>
              <a:t>結果・考察</a:t>
            </a:r>
            <a:r>
              <a:rPr kumimoji="1" lang="en-US" altLang="ja-JP" dirty="0" smtClean="0"/>
              <a:t>(Case 1)</a:t>
            </a:r>
            <a:endParaRPr kumimoji="1" lang="ja-JP" altLang="en-US" dirty="0"/>
          </a:p>
        </p:txBody>
      </p:sp>
      <p:sp>
        <p:nvSpPr>
          <p:cNvPr id="15" name="コンテンツ プレースホルダ 14"/>
          <p:cNvSpPr>
            <a:spLocks noGrp="1"/>
          </p:cNvSpPr>
          <p:nvPr>
            <p:ph sz="half" idx="1"/>
          </p:nvPr>
        </p:nvSpPr>
        <p:spPr/>
        <p:txBody>
          <a:bodyPr/>
          <a:lstStyle/>
          <a:p>
            <a:r>
              <a:rPr kumimoji="1" lang="ja-JP" altLang="en-US" dirty="0" smtClean="0"/>
              <a:t>グラフから、</a:t>
            </a:r>
            <a:endParaRPr kumimoji="1" lang="en-US" altLang="ja-JP" dirty="0" smtClean="0"/>
          </a:p>
          <a:p>
            <a:pPr lvl="1">
              <a:buNone/>
            </a:pPr>
            <a:r>
              <a:rPr kumimoji="1" lang="en-US" altLang="ja-JP" dirty="0" smtClean="0"/>
              <a:t>Case 1-2 &gt; Case 1-3 &gt; Case 1-1</a:t>
            </a:r>
          </a:p>
          <a:p>
            <a:pPr>
              <a:buNone/>
            </a:pPr>
            <a:r>
              <a:rPr kumimoji="1" lang="en-US" altLang="ja-JP" dirty="0" smtClean="0"/>
              <a:t>	</a:t>
            </a:r>
            <a:r>
              <a:rPr kumimoji="1" lang="ja-JP" altLang="en-US" dirty="0" smtClean="0"/>
              <a:t>の順に混合効率が高いことが示された。</a:t>
            </a:r>
            <a:endParaRPr kumimoji="1" lang="en-US" altLang="ja-JP" dirty="0" smtClean="0"/>
          </a:p>
          <a:p>
            <a:endParaRPr kumimoji="1" lang="en-US" altLang="ja-JP" dirty="0" smtClean="0"/>
          </a:p>
          <a:p>
            <a:r>
              <a:rPr kumimoji="1" lang="ja-JP" altLang="en-US" dirty="0" smtClean="0"/>
              <a:t>混合効率は容器長に依存性があるが、単調増加の関係ではなく、最高効率になる容器長が存在する。</a:t>
            </a:r>
            <a:endParaRPr kumimoji="1" lang="en-US" altLang="ja-JP" dirty="0" smtClean="0"/>
          </a:p>
          <a:p>
            <a:endParaRPr kumimoji="1" lang="en-US" altLang="ja-JP" dirty="0" smtClean="0"/>
          </a:p>
          <a:p>
            <a:r>
              <a:rPr kumimoji="1" lang="ja-JP" altLang="en-US" dirty="0" smtClean="0"/>
              <a:t>本条件では</a:t>
            </a:r>
            <a:r>
              <a:rPr kumimoji="1" lang="en-US" altLang="ja-JP" dirty="0" smtClean="0"/>
              <a:t>150 mm</a:t>
            </a:r>
            <a:r>
              <a:rPr kumimoji="1" lang="ja-JP" altLang="en-US" dirty="0" smtClean="0"/>
              <a:t>から</a:t>
            </a:r>
            <a:r>
              <a:rPr kumimoji="1" lang="en-US" altLang="ja-JP" dirty="0" smtClean="0"/>
              <a:t>200 mm</a:t>
            </a:r>
            <a:r>
              <a:rPr kumimoji="1" lang="ja-JP" altLang="en-US" dirty="0" smtClean="0"/>
              <a:t>の範囲に最高効率を与える容器長が存在すると予想される。</a:t>
            </a:r>
            <a:endParaRPr kumimoji="1" lang="en-US" altLang="ja-JP" dirty="0" smtClean="0"/>
          </a:p>
        </p:txBody>
      </p:sp>
      <p:sp>
        <p:nvSpPr>
          <p:cNvPr id="5" name="スライド番号プレースホルダ 4"/>
          <p:cNvSpPr>
            <a:spLocks noGrp="1"/>
          </p:cNvSpPr>
          <p:nvPr>
            <p:ph type="sldNum" sz="quarter" idx="12"/>
          </p:nvPr>
        </p:nvSpPr>
        <p:spPr/>
        <p:txBody>
          <a:bodyPr/>
          <a:lstStyle/>
          <a:p>
            <a:fld id="{B82CCC60-E8CD-4174-8B1A-7DF615B22EEF}" type="slidenum">
              <a:rPr lang="en-US" smtClean="0"/>
              <a:pPr/>
              <a:t>7</a:t>
            </a:fld>
            <a:endParaRPr lang="en-US"/>
          </a:p>
        </p:txBody>
      </p:sp>
      <p:sp>
        <p:nvSpPr>
          <p:cNvPr id="18" name="テキスト プレースホルダ 17"/>
          <p:cNvSpPr>
            <a:spLocks noGrp="1"/>
          </p:cNvSpPr>
          <p:nvPr>
            <p:ph type="body" idx="13"/>
          </p:nvPr>
        </p:nvSpPr>
        <p:spPr/>
        <p:txBody>
          <a:bodyPr/>
          <a:lstStyle/>
          <a:p>
            <a:r>
              <a:rPr kumimoji="1" lang="en-US" altLang="ja-JP" dirty="0" smtClean="0"/>
              <a:t>Case 1</a:t>
            </a:r>
            <a:endParaRPr kumimoji="1" lang="ja-JP" altLang="en-US" dirty="0"/>
          </a:p>
        </p:txBody>
      </p:sp>
      <p:sp>
        <p:nvSpPr>
          <p:cNvPr id="17" name="テキスト プレースホルダ 16"/>
          <p:cNvSpPr>
            <a:spLocks noGrp="1"/>
          </p:cNvSpPr>
          <p:nvPr>
            <p:ph type="body" sz="quarter" idx="3"/>
          </p:nvPr>
        </p:nvSpPr>
        <p:spPr/>
        <p:txBody>
          <a:bodyPr/>
          <a:lstStyle/>
          <a:p>
            <a:r>
              <a:rPr kumimoji="1" lang="en-US" altLang="ja-JP" dirty="0" smtClean="0"/>
              <a:t>Lacey’s Mixing Index</a:t>
            </a:r>
            <a:endParaRPr kumimoji="1" lang="ja-JP" altLang="en-US" dirty="0"/>
          </a:p>
        </p:txBody>
      </p:sp>
      <p:graphicFrame>
        <p:nvGraphicFramePr>
          <p:cNvPr id="24" name="コンテンツ プレースホルダ 23"/>
          <p:cNvGraphicFramePr>
            <a:graphicFrameLocks noGrp="1"/>
          </p:cNvGraphicFramePr>
          <p:nvPr>
            <p:ph sz="half" idx="2"/>
          </p:nvPr>
        </p:nvGraphicFramePr>
        <p:xfrm>
          <a:off x="4648200" y="1597025"/>
          <a:ext cx="4038600" cy="4529138"/>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 8"/>
          <p:cNvSpPr>
            <a:spLocks noGrp="1"/>
          </p:cNvSpPr>
          <p:nvPr>
            <p:ph idx="1"/>
          </p:nvPr>
        </p:nvSpPr>
        <p:spPr/>
        <p:txBody>
          <a:bodyPr/>
          <a:lstStyle/>
          <a:p>
            <a:r>
              <a:rPr kumimoji="1" lang="en-US" altLang="ja-JP" dirty="0" smtClean="0"/>
              <a:t>Granular Temperature</a:t>
            </a:r>
            <a:r>
              <a:rPr kumimoji="1" lang="ja-JP" altLang="en-US" dirty="0" smtClean="0"/>
              <a:t>を計算し、</a:t>
            </a:r>
            <a:r>
              <a:rPr kumimoji="1" lang="en-US" altLang="ja-JP" dirty="0" smtClean="0"/>
              <a:t>5.0×10</a:t>
            </a:r>
            <a:r>
              <a:rPr kumimoji="1" lang="en-US" altLang="ja-JP" baseline="30000" dirty="0" smtClean="0"/>
              <a:t>-5</a:t>
            </a:r>
            <a:r>
              <a:rPr kumimoji="1" lang="ja-JP" altLang="en-US" dirty="0" smtClean="0"/>
              <a:t>刻みでヒストグラムを作成した。</a:t>
            </a:r>
            <a:endParaRPr kumimoji="1" lang="en-US" altLang="ja-JP" dirty="0" smtClean="0"/>
          </a:p>
          <a:p>
            <a:r>
              <a:rPr kumimoji="1" lang="en-US" altLang="ja-JP" dirty="0" smtClean="0"/>
              <a:t>0.001</a:t>
            </a:r>
            <a:r>
              <a:rPr kumimoji="1" lang="ja-JP" altLang="en-US" dirty="0" smtClean="0"/>
              <a:t>を超える部分において、</a:t>
            </a:r>
            <a:r>
              <a:rPr kumimoji="1" lang="en-US" altLang="ja-JP" dirty="0" smtClean="0"/>
              <a:t>150 mm</a:t>
            </a:r>
            <a:r>
              <a:rPr kumimoji="1" lang="ja-JP" altLang="en-US" dirty="0" smtClean="0"/>
              <a:t>の容器が常に勝っており、</a:t>
            </a:r>
            <a:r>
              <a:rPr kumimoji="1" lang="en-US" altLang="ja-JP" dirty="0" smtClean="0"/>
              <a:t>200 mm</a:t>
            </a:r>
            <a:r>
              <a:rPr kumimoji="1" lang="ja-JP" altLang="en-US" dirty="0" smtClean="0"/>
              <a:t>の容器よりも拡散が活発な部分が多いことが混合効率における順位に影響していると予想される。</a:t>
            </a:r>
            <a:endParaRPr kumimoji="1" lang="en-US" altLang="ja-JP" dirty="0" smtClean="0"/>
          </a:p>
          <a:p>
            <a:endParaRPr kumimoji="1" lang="ja-JP" altLang="en-US" dirty="0"/>
          </a:p>
        </p:txBody>
      </p:sp>
      <p:sp>
        <p:nvSpPr>
          <p:cNvPr id="5" name="スライド番号プレースホルダ 4"/>
          <p:cNvSpPr>
            <a:spLocks noGrp="1"/>
          </p:cNvSpPr>
          <p:nvPr>
            <p:ph type="sldNum" sz="quarter" idx="12"/>
          </p:nvPr>
        </p:nvSpPr>
        <p:spPr/>
        <p:txBody>
          <a:bodyPr/>
          <a:lstStyle/>
          <a:p>
            <a:fld id="{B82CCC60-E8CD-4174-8B1A-7DF615B22EEF}" type="slidenum">
              <a:rPr lang="en-US" smtClean="0"/>
              <a:pPr/>
              <a:t>8</a:t>
            </a:fld>
            <a:endParaRPr lang="en-US"/>
          </a:p>
        </p:txBody>
      </p:sp>
      <p:sp>
        <p:nvSpPr>
          <p:cNvPr id="8" name="タイトル 7"/>
          <p:cNvSpPr>
            <a:spLocks noGrp="1"/>
          </p:cNvSpPr>
          <p:nvPr>
            <p:ph type="title"/>
          </p:nvPr>
        </p:nvSpPr>
        <p:spPr/>
        <p:txBody>
          <a:bodyPr/>
          <a:lstStyle/>
          <a:p>
            <a:r>
              <a:rPr kumimoji="1" lang="ja-JP" altLang="en-US" dirty="0" smtClean="0"/>
              <a:t>結果・考察</a:t>
            </a:r>
            <a:r>
              <a:rPr kumimoji="1" lang="en-US" altLang="ja-JP" dirty="0" smtClean="0"/>
              <a:t>(Case 1)</a:t>
            </a:r>
            <a:endParaRPr kumimoji="1" lang="ja-JP" altLang="en-US" dirty="0"/>
          </a:p>
        </p:txBody>
      </p:sp>
      <p:pic>
        <p:nvPicPr>
          <p:cNvPr id="10" name="図 9" descr="100.png"/>
          <p:cNvPicPr>
            <a:picLocks noChangeAspect="1"/>
          </p:cNvPicPr>
          <p:nvPr/>
        </p:nvPicPr>
        <p:blipFill>
          <a:blip r:embed="rId2" cstate="print"/>
          <a:stretch>
            <a:fillRect/>
          </a:stretch>
        </p:blipFill>
        <p:spPr>
          <a:xfrm>
            <a:off x="3044950" y="3243473"/>
            <a:ext cx="3046976" cy="1559872"/>
          </a:xfrm>
          <a:prstGeom prst="rect">
            <a:avLst/>
          </a:prstGeom>
        </p:spPr>
      </p:pic>
      <p:pic>
        <p:nvPicPr>
          <p:cNvPr id="11" name="図 10" descr="106.png"/>
          <p:cNvPicPr>
            <a:picLocks noChangeAspect="1"/>
          </p:cNvPicPr>
          <p:nvPr/>
        </p:nvPicPr>
        <p:blipFill>
          <a:blip r:embed="rId3" cstate="print"/>
          <a:stretch>
            <a:fillRect/>
          </a:stretch>
        </p:blipFill>
        <p:spPr>
          <a:xfrm>
            <a:off x="6099050" y="3243473"/>
            <a:ext cx="3046976" cy="1559872"/>
          </a:xfrm>
          <a:prstGeom prst="rect">
            <a:avLst/>
          </a:prstGeom>
        </p:spPr>
      </p:pic>
      <p:pic>
        <p:nvPicPr>
          <p:cNvPr id="12" name="図 11" descr="112.png"/>
          <p:cNvPicPr>
            <a:picLocks noChangeAspect="1"/>
          </p:cNvPicPr>
          <p:nvPr/>
        </p:nvPicPr>
        <p:blipFill>
          <a:blip r:embed="rId4" cstate="print"/>
          <a:stretch>
            <a:fillRect/>
          </a:stretch>
        </p:blipFill>
        <p:spPr>
          <a:xfrm>
            <a:off x="3044950" y="4803345"/>
            <a:ext cx="3046976" cy="1559872"/>
          </a:xfrm>
          <a:prstGeom prst="rect">
            <a:avLst/>
          </a:prstGeom>
        </p:spPr>
      </p:pic>
      <p:pic>
        <p:nvPicPr>
          <p:cNvPr id="13" name="図 12" descr="118.png"/>
          <p:cNvPicPr>
            <a:picLocks noChangeAspect="1"/>
          </p:cNvPicPr>
          <p:nvPr/>
        </p:nvPicPr>
        <p:blipFill>
          <a:blip r:embed="rId5" cstate="print"/>
          <a:stretch>
            <a:fillRect/>
          </a:stretch>
        </p:blipFill>
        <p:spPr>
          <a:xfrm>
            <a:off x="6099050" y="4803345"/>
            <a:ext cx="3046976" cy="1559872"/>
          </a:xfrm>
          <a:prstGeom prst="rect">
            <a:avLst/>
          </a:prstGeom>
        </p:spPr>
      </p:pic>
      <p:sp>
        <p:nvSpPr>
          <p:cNvPr id="14" name="テキスト ボックス 13"/>
          <p:cNvSpPr txBox="1"/>
          <p:nvPr/>
        </p:nvSpPr>
        <p:spPr>
          <a:xfrm>
            <a:off x="4113885" y="3276295"/>
            <a:ext cx="1374345" cy="369332"/>
          </a:xfrm>
          <a:prstGeom prst="rect">
            <a:avLst/>
          </a:prstGeom>
          <a:noFill/>
        </p:spPr>
        <p:txBody>
          <a:bodyPr wrap="square" rtlCol="0">
            <a:spAutoFit/>
          </a:bodyPr>
          <a:lstStyle/>
          <a:p>
            <a:r>
              <a:rPr kumimoji="1" lang="en-US" altLang="ja-JP" dirty="0" smtClean="0"/>
              <a:t>4.0s(2</a:t>
            </a:r>
            <a:r>
              <a:rPr kumimoji="1" lang="ja-JP" altLang="en-US" dirty="0" smtClean="0"/>
              <a:t>周期</a:t>
            </a:r>
            <a:r>
              <a:rPr kumimoji="1" lang="en-US" altLang="ja-JP" dirty="0" smtClean="0"/>
              <a:t>)</a:t>
            </a:r>
            <a:endParaRPr kumimoji="1" lang="ja-JP" altLang="en-US" dirty="0"/>
          </a:p>
        </p:txBody>
      </p:sp>
      <p:sp>
        <p:nvSpPr>
          <p:cNvPr id="15" name="テキスト ボックス 14"/>
          <p:cNvSpPr txBox="1"/>
          <p:nvPr/>
        </p:nvSpPr>
        <p:spPr>
          <a:xfrm>
            <a:off x="4113885" y="4892128"/>
            <a:ext cx="1527050" cy="369332"/>
          </a:xfrm>
          <a:prstGeom prst="rect">
            <a:avLst/>
          </a:prstGeom>
          <a:noFill/>
        </p:spPr>
        <p:txBody>
          <a:bodyPr wrap="square" rtlCol="0">
            <a:spAutoFit/>
          </a:bodyPr>
          <a:lstStyle/>
          <a:p>
            <a:r>
              <a:rPr kumimoji="1" lang="en-US" altLang="ja-JP" dirty="0" smtClean="0"/>
              <a:t>4.0s(2</a:t>
            </a:r>
            <a:r>
              <a:rPr kumimoji="1" lang="en-US" altLang="ja-JP" baseline="30000" dirty="0" smtClean="0"/>
              <a:t>1</a:t>
            </a:r>
            <a:r>
              <a:rPr kumimoji="1" lang="en-US" altLang="ja-JP" dirty="0" smtClean="0"/>
              <a:t>/</a:t>
            </a:r>
            <a:r>
              <a:rPr kumimoji="1" lang="en-US" altLang="ja-JP" baseline="-25000" dirty="0" smtClean="0"/>
              <a:t>4</a:t>
            </a:r>
            <a:r>
              <a:rPr kumimoji="1" lang="ja-JP" altLang="en-US" dirty="0" smtClean="0"/>
              <a:t>周期</a:t>
            </a:r>
            <a:r>
              <a:rPr kumimoji="1" lang="en-US" altLang="ja-JP" dirty="0" smtClean="0"/>
              <a:t>)</a:t>
            </a:r>
            <a:endParaRPr kumimoji="1" lang="ja-JP" altLang="en-US" dirty="0"/>
          </a:p>
        </p:txBody>
      </p:sp>
      <p:sp>
        <p:nvSpPr>
          <p:cNvPr id="16" name="テキスト ボックス 15"/>
          <p:cNvSpPr txBox="1"/>
          <p:nvPr/>
        </p:nvSpPr>
        <p:spPr>
          <a:xfrm>
            <a:off x="7167985" y="4892128"/>
            <a:ext cx="1527050" cy="369332"/>
          </a:xfrm>
          <a:prstGeom prst="rect">
            <a:avLst/>
          </a:prstGeom>
          <a:noFill/>
        </p:spPr>
        <p:txBody>
          <a:bodyPr wrap="square" rtlCol="0">
            <a:spAutoFit/>
          </a:bodyPr>
          <a:lstStyle/>
          <a:p>
            <a:r>
              <a:rPr kumimoji="1" lang="en-US" altLang="ja-JP" dirty="0" smtClean="0"/>
              <a:t>4.0s(2</a:t>
            </a:r>
            <a:r>
              <a:rPr kumimoji="1" lang="en-US" altLang="ja-JP" baseline="30000" dirty="0" smtClean="0"/>
              <a:t>3</a:t>
            </a:r>
            <a:r>
              <a:rPr kumimoji="1" lang="en-US" altLang="ja-JP" dirty="0" smtClean="0"/>
              <a:t>/</a:t>
            </a:r>
            <a:r>
              <a:rPr kumimoji="1" lang="en-US" altLang="ja-JP" baseline="-25000" dirty="0" smtClean="0"/>
              <a:t>8</a:t>
            </a:r>
            <a:r>
              <a:rPr kumimoji="1" lang="ja-JP" altLang="en-US" dirty="0" smtClean="0"/>
              <a:t>周期</a:t>
            </a:r>
            <a:r>
              <a:rPr kumimoji="1" lang="en-US" altLang="ja-JP" dirty="0" smtClean="0"/>
              <a:t>)</a:t>
            </a:r>
            <a:endParaRPr kumimoji="1" lang="ja-JP" altLang="en-US" dirty="0"/>
          </a:p>
        </p:txBody>
      </p:sp>
      <p:sp>
        <p:nvSpPr>
          <p:cNvPr id="17" name="テキスト ボックス 16"/>
          <p:cNvSpPr txBox="1"/>
          <p:nvPr/>
        </p:nvSpPr>
        <p:spPr>
          <a:xfrm>
            <a:off x="7167985" y="3276295"/>
            <a:ext cx="1527050" cy="369332"/>
          </a:xfrm>
          <a:prstGeom prst="rect">
            <a:avLst/>
          </a:prstGeom>
          <a:noFill/>
        </p:spPr>
        <p:txBody>
          <a:bodyPr wrap="square" rtlCol="0">
            <a:spAutoFit/>
          </a:bodyPr>
          <a:lstStyle/>
          <a:p>
            <a:r>
              <a:rPr kumimoji="1" lang="en-US" altLang="ja-JP" dirty="0" smtClean="0"/>
              <a:t>4.0s(2</a:t>
            </a:r>
            <a:r>
              <a:rPr kumimoji="1" lang="en-US" altLang="ja-JP" baseline="30000" dirty="0" smtClean="0"/>
              <a:t>1</a:t>
            </a:r>
            <a:r>
              <a:rPr kumimoji="1" lang="en-US" altLang="ja-JP" dirty="0" smtClean="0"/>
              <a:t>/</a:t>
            </a:r>
            <a:r>
              <a:rPr kumimoji="1" lang="en-US" altLang="ja-JP" baseline="-25000" dirty="0" smtClean="0"/>
              <a:t>8</a:t>
            </a:r>
            <a:r>
              <a:rPr kumimoji="1" lang="ja-JP" altLang="en-US" dirty="0" smtClean="0"/>
              <a:t>周期</a:t>
            </a:r>
            <a:r>
              <a:rPr kumimoji="1" lang="en-US" altLang="ja-JP" dirty="0" smtClean="0"/>
              <a:t>)</a:t>
            </a:r>
            <a:endParaRPr kumimoji="1" lang="ja-JP" altLang="en-US" dirty="0"/>
          </a:p>
        </p:txBody>
      </p:sp>
      <p:graphicFrame>
        <p:nvGraphicFramePr>
          <p:cNvPr id="18" name="グラフ 17"/>
          <p:cNvGraphicFramePr/>
          <p:nvPr>
            <p:extLst>
              <p:ext uri="{D42A27DB-BD31-4B8C-83A1-F6EECF244321}">
                <p14:modId xmlns:p14="http://schemas.microsoft.com/office/powerpoint/2010/main" val="1214763550"/>
              </p:ext>
            </p:extLst>
          </p:nvPr>
        </p:nvGraphicFramePr>
        <p:xfrm>
          <a:off x="0" y="2512770"/>
          <a:ext cx="3197655" cy="4123035"/>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コンテンツ プレースホルダ 11"/>
          <p:cNvGraphicFramePr>
            <a:graphicFrameLocks/>
          </p:cNvGraphicFramePr>
          <p:nvPr>
            <p:extLst>
              <p:ext uri="{D42A27DB-BD31-4B8C-83A1-F6EECF244321}">
                <p14:modId xmlns:p14="http://schemas.microsoft.com/office/powerpoint/2010/main" val="831262096"/>
              </p:ext>
            </p:extLst>
          </p:nvPr>
        </p:nvGraphicFramePr>
        <p:xfrm>
          <a:off x="4809140" y="1596540"/>
          <a:ext cx="4038600" cy="2748690"/>
        </p:xfrm>
        <a:graphic>
          <a:graphicData uri="http://schemas.openxmlformats.org/drawingml/2006/table">
            <a:tbl>
              <a:tblPr firstRow="1" bandRow="1">
                <a:tableStyleId>{073A0DAA-6AF3-43AB-8588-CEC1D06C72B9}</a:tableStyleId>
              </a:tblPr>
              <a:tblGrid>
                <a:gridCol w="1009650"/>
                <a:gridCol w="1009650"/>
                <a:gridCol w="1009650"/>
                <a:gridCol w="1009650"/>
              </a:tblGrid>
              <a:tr h="305410">
                <a:tc>
                  <a:txBody>
                    <a:bodyPr/>
                    <a:lstStyle/>
                    <a:p>
                      <a:pPr algn="ctr">
                        <a:spcAft>
                          <a:spcPts val="0"/>
                        </a:spcAft>
                      </a:pPr>
                      <a:endParaRPr lang="en-US" sz="1200" b="1" kern="100" dirty="0">
                        <a:latin typeface="Century"/>
                      </a:endParaRPr>
                    </a:p>
                  </a:txBody>
                  <a:tcPr marL="68580" marR="68580" marT="0" marB="0" anchor="ctr"/>
                </a:tc>
                <a:tc>
                  <a:txBody>
                    <a:bodyPr/>
                    <a:lstStyle/>
                    <a:p>
                      <a:pPr algn="ctr">
                        <a:spcAft>
                          <a:spcPts val="0"/>
                        </a:spcAft>
                      </a:pPr>
                      <a:r>
                        <a:rPr lang="en-US" sz="1200" kern="100" dirty="0"/>
                        <a:t>Case 2-1</a:t>
                      </a:r>
                      <a:endParaRPr lang="ja-JP" sz="1200" b="1" kern="100" dirty="0">
                        <a:latin typeface="Century"/>
                      </a:endParaRPr>
                    </a:p>
                  </a:txBody>
                  <a:tcPr marL="68580" marR="68580" marT="0" marB="0" anchor="ctr"/>
                </a:tc>
                <a:tc>
                  <a:txBody>
                    <a:bodyPr/>
                    <a:lstStyle/>
                    <a:p>
                      <a:pPr algn="ctr">
                        <a:spcAft>
                          <a:spcPts val="0"/>
                        </a:spcAft>
                      </a:pPr>
                      <a:r>
                        <a:rPr lang="en-US" sz="1200" kern="100"/>
                        <a:t>Case 2-2</a:t>
                      </a:r>
                      <a:endParaRPr lang="ja-JP" sz="1200" b="1" kern="100">
                        <a:latin typeface="Century"/>
                      </a:endParaRPr>
                    </a:p>
                  </a:txBody>
                  <a:tcPr marL="68580" marR="68580" marT="0" marB="0" anchor="ctr"/>
                </a:tc>
                <a:tc>
                  <a:txBody>
                    <a:bodyPr/>
                    <a:lstStyle/>
                    <a:p>
                      <a:pPr algn="ctr">
                        <a:spcAft>
                          <a:spcPts val="0"/>
                        </a:spcAft>
                      </a:pPr>
                      <a:r>
                        <a:rPr lang="en-US" sz="1200" kern="100" dirty="0"/>
                        <a:t>Case 2-3</a:t>
                      </a:r>
                      <a:endParaRPr lang="ja-JP" sz="1200" b="1" kern="100" dirty="0">
                        <a:latin typeface="Century"/>
                      </a:endParaRPr>
                    </a:p>
                  </a:txBody>
                  <a:tcPr marL="68580" marR="68580" marT="0" marB="0" anchor="ctr"/>
                </a:tc>
              </a:tr>
              <a:tr h="305410">
                <a:tc>
                  <a:txBody>
                    <a:bodyPr/>
                    <a:lstStyle/>
                    <a:p>
                      <a:pPr algn="ctr">
                        <a:spcAft>
                          <a:spcPts val="0"/>
                        </a:spcAft>
                      </a:pPr>
                      <a:r>
                        <a:rPr lang="ja-JP" altLang="en-US" sz="1200" kern="100" dirty="0" smtClean="0"/>
                        <a:t>反発係数</a:t>
                      </a:r>
                      <a:endParaRPr lang="ja-JP" sz="1200" b="1" kern="100" dirty="0">
                        <a:latin typeface="Century"/>
                      </a:endParaRPr>
                    </a:p>
                  </a:txBody>
                  <a:tcPr marL="68580" marR="68580" marT="0" marB="0" anchor="ctr"/>
                </a:tc>
                <a:tc gridSpan="3">
                  <a:txBody>
                    <a:bodyPr/>
                    <a:lstStyle/>
                    <a:p>
                      <a:pPr algn="ctr">
                        <a:spcAft>
                          <a:spcPts val="0"/>
                        </a:spcAft>
                      </a:pPr>
                      <a:r>
                        <a:rPr lang="en-US" sz="1200" kern="100"/>
                        <a:t>0.9</a:t>
                      </a:r>
                      <a:endParaRPr lang="ja-JP" sz="1200" b="1" kern="10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摩擦係数</a:t>
                      </a:r>
                      <a:endParaRPr lang="ja-JP" sz="1200" b="1" kern="100" dirty="0">
                        <a:latin typeface="Century"/>
                      </a:endParaRPr>
                    </a:p>
                  </a:txBody>
                  <a:tcPr marL="68580" marR="68580" marT="0" marB="0" anchor="ctr"/>
                </a:tc>
                <a:tc gridSpan="3">
                  <a:txBody>
                    <a:bodyPr/>
                    <a:lstStyle/>
                    <a:p>
                      <a:pPr algn="ctr">
                        <a:spcAft>
                          <a:spcPts val="0"/>
                        </a:spcAft>
                      </a:pPr>
                      <a:r>
                        <a:rPr lang="en-US" sz="1200" kern="100"/>
                        <a:t>0.3</a:t>
                      </a:r>
                      <a:endParaRPr lang="ja-JP" sz="1200" b="1" kern="10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弾性係数</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1,000 N/m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粒子密度</a:t>
                      </a:r>
                      <a:endParaRPr lang="ja-JP" sz="1200" b="1" kern="100" dirty="0">
                        <a:latin typeface="Century"/>
                      </a:endParaRPr>
                    </a:p>
                  </a:txBody>
                  <a:tcPr marL="68580" marR="68580" marT="0" marB="0" anchor="ctr">
                    <a:solidFill>
                      <a:srgbClr val="FFFF00"/>
                    </a:solidFill>
                  </a:tcPr>
                </a:tc>
                <a:tc>
                  <a:txBody>
                    <a:bodyPr/>
                    <a:lstStyle/>
                    <a:p>
                      <a:pPr algn="ctr">
                        <a:spcAft>
                          <a:spcPts val="0"/>
                        </a:spcAft>
                      </a:pPr>
                      <a:r>
                        <a:rPr lang="en-US" sz="1200" kern="100" dirty="0" smtClean="0"/>
                        <a:t>1,250</a:t>
                      </a:r>
                      <a:r>
                        <a:rPr lang="en-US" altLang="ja-JP" sz="1200" kern="100" dirty="0" smtClean="0"/>
                        <a:t> kg/m</a:t>
                      </a:r>
                      <a:r>
                        <a:rPr lang="en-US" altLang="ja-JP" sz="1200" kern="100" baseline="30000" dirty="0" smtClean="0"/>
                        <a:t>3</a:t>
                      </a:r>
                      <a:endParaRPr lang="ja-JP" sz="1200" b="1" kern="100" dirty="0">
                        <a:latin typeface="Century"/>
                      </a:endParaRPr>
                    </a:p>
                  </a:txBody>
                  <a:tcPr marL="68580" marR="68580" marT="0" marB="0" anchor="ctr">
                    <a:solidFill>
                      <a:srgbClr val="FFFF00"/>
                    </a:solidFill>
                  </a:tcPr>
                </a:tc>
                <a:tc>
                  <a:txBody>
                    <a:bodyPr/>
                    <a:lstStyle/>
                    <a:p>
                      <a:pPr algn="ctr">
                        <a:spcAft>
                          <a:spcPts val="0"/>
                        </a:spcAft>
                      </a:pPr>
                      <a:r>
                        <a:rPr lang="en-US" sz="1200" kern="100" dirty="0" smtClean="0"/>
                        <a:t>2,500</a:t>
                      </a:r>
                      <a:r>
                        <a:rPr lang="en-US" altLang="ja-JP" sz="1200" kern="100" dirty="0" smtClean="0"/>
                        <a:t> kg/m</a:t>
                      </a:r>
                      <a:r>
                        <a:rPr lang="en-US" altLang="ja-JP" sz="1200" kern="100" baseline="30000" dirty="0" smtClean="0"/>
                        <a:t>3</a:t>
                      </a:r>
                      <a:endParaRPr lang="ja-JP" sz="1200" b="1" kern="100" dirty="0">
                        <a:latin typeface="Century"/>
                      </a:endParaRPr>
                    </a:p>
                  </a:txBody>
                  <a:tcPr marL="68580" marR="68580" marT="0" marB="0" anchor="ctr">
                    <a:solidFill>
                      <a:srgbClr val="FFFF00"/>
                    </a:solidFill>
                  </a:tcPr>
                </a:tc>
                <a:tc>
                  <a:txBody>
                    <a:bodyPr/>
                    <a:lstStyle/>
                    <a:p>
                      <a:pPr algn="ctr">
                        <a:spcAft>
                          <a:spcPts val="0"/>
                        </a:spcAft>
                      </a:pPr>
                      <a:r>
                        <a:rPr lang="en-US" sz="1200" kern="100" dirty="0" smtClean="0"/>
                        <a:t>5,000</a:t>
                      </a:r>
                      <a:r>
                        <a:rPr lang="en-US" altLang="ja-JP" sz="1200" kern="100" dirty="0" smtClean="0"/>
                        <a:t> kg/m</a:t>
                      </a:r>
                      <a:r>
                        <a:rPr lang="en-US" altLang="ja-JP" sz="1200" kern="100" baseline="30000" dirty="0" smtClean="0"/>
                        <a:t>3</a:t>
                      </a:r>
                      <a:endParaRPr lang="ja-JP" sz="1200" b="1" kern="100" dirty="0">
                        <a:latin typeface="Century"/>
                      </a:endParaRPr>
                    </a:p>
                  </a:txBody>
                  <a:tcPr marL="68580" marR="68580" marT="0" marB="0" anchor="ctr">
                    <a:solidFill>
                      <a:srgbClr val="FFFF00"/>
                    </a:solidFill>
                  </a:tcPr>
                </a:tc>
              </a:tr>
              <a:tr h="305410">
                <a:tc>
                  <a:txBody>
                    <a:bodyPr/>
                    <a:lstStyle/>
                    <a:p>
                      <a:pPr algn="ctr">
                        <a:spcAft>
                          <a:spcPts val="0"/>
                        </a:spcAft>
                      </a:pPr>
                      <a:r>
                        <a:rPr lang="ja-JP" altLang="en-US" sz="1200" kern="100" dirty="0" smtClean="0"/>
                        <a:t>粒子径</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 mm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粒子数</a:t>
                      </a:r>
                      <a:endParaRPr lang="ja-JP" sz="1200" b="1" kern="100" dirty="0">
                        <a:latin typeface="Century"/>
                      </a:endParaRPr>
                    </a:p>
                  </a:txBody>
                  <a:tcPr marL="68580" marR="68580" marT="0" marB="0" anchor="ctr"/>
                </a:tc>
                <a:tc gridSpan="3">
                  <a:txBody>
                    <a:bodyPr/>
                    <a:lstStyle/>
                    <a:p>
                      <a:pPr algn="ctr">
                        <a:spcAft>
                          <a:spcPts val="0"/>
                        </a:spcAft>
                      </a:pPr>
                      <a:r>
                        <a:rPr lang="en-US" sz="1200" kern="100"/>
                        <a:t>700,000</a:t>
                      </a:r>
                      <a:endParaRPr lang="ja-JP" sz="1200" b="1" kern="10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en-US" sz="1200" kern="100" dirty="0"/>
                        <a:t>Time </a:t>
                      </a:r>
                      <a:r>
                        <a:rPr lang="en-US" sz="1200" kern="100" dirty="0" smtClean="0"/>
                        <a:t>Step</a:t>
                      </a:r>
                      <a:endParaRPr lang="ja-JP" sz="1200" b="1" kern="100" dirty="0">
                        <a:latin typeface="Century"/>
                      </a:endParaRPr>
                    </a:p>
                  </a:txBody>
                  <a:tcPr marL="68580" marR="68580" marT="0" marB="0" anchor="ctr"/>
                </a:tc>
                <a:tc>
                  <a:txBody>
                    <a:bodyPr/>
                    <a:lstStyle/>
                    <a:p>
                      <a:pPr algn="ctr">
                        <a:spcAft>
                          <a:spcPts val="0"/>
                        </a:spcAft>
                      </a:pPr>
                      <a:r>
                        <a:rPr lang="en-US" sz="1200" kern="100" dirty="0" smtClean="0"/>
                        <a:t>8.0</a:t>
                      </a:r>
                      <a:r>
                        <a:rPr lang="en-US" altLang="ja-JP" sz="1200" kern="100" baseline="0" dirty="0" smtClean="0"/>
                        <a:t> </a:t>
                      </a:r>
                      <a:r>
                        <a:rPr lang="en-US" altLang="ja-JP" sz="1200" kern="100" dirty="0" smtClean="0"/>
                        <a:t>µs</a:t>
                      </a:r>
                      <a:endParaRPr lang="ja-JP" sz="1200" b="1" kern="100" dirty="0">
                        <a:latin typeface="Century"/>
                      </a:endParaRPr>
                    </a:p>
                  </a:txBody>
                  <a:tcPr marL="68580" marR="68580" marT="0" marB="0" anchor="ctr"/>
                </a:tc>
                <a:tc>
                  <a:txBody>
                    <a:bodyPr/>
                    <a:lstStyle/>
                    <a:p>
                      <a:pPr algn="ctr">
                        <a:spcAft>
                          <a:spcPts val="0"/>
                        </a:spcAft>
                      </a:pPr>
                      <a:r>
                        <a:rPr lang="en-US" sz="1200" kern="100" dirty="0" smtClean="0"/>
                        <a:t>10</a:t>
                      </a:r>
                      <a:r>
                        <a:rPr lang="en-US" altLang="ja-JP" sz="1200" kern="100" baseline="0" dirty="0" smtClean="0"/>
                        <a:t> </a:t>
                      </a:r>
                      <a:r>
                        <a:rPr lang="en-US" altLang="ja-JP" sz="1200" kern="100" dirty="0" smtClean="0"/>
                        <a:t>µs</a:t>
                      </a:r>
                      <a:endParaRPr lang="ja-JP" sz="1200" b="1" kern="100" dirty="0">
                        <a:latin typeface="Century"/>
                      </a:endParaRPr>
                    </a:p>
                  </a:txBody>
                  <a:tcPr marL="68580" marR="68580" marT="0" marB="0" anchor="ctr"/>
                </a:tc>
                <a:tc>
                  <a:txBody>
                    <a:bodyPr/>
                    <a:lstStyle/>
                    <a:p>
                      <a:pPr algn="ctr">
                        <a:spcAft>
                          <a:spcPts val="0"/>
                        </a:spcAft>
                      </a:pPr>
                      <a:r>
                        <a:rPr lang="en-US" sz="1200" kern="100" dirty="0" smtClean="0"/>
                        <a:t>16</a:t>
                      </a:r>
                      <a:r>
                        <a:rPr lang="en-US" altLang="ja-JP" sz="1200" kern="100" baseline="0" dirty="0" smtClean="0"/>
                        <a:t> </a:t>
                      </a:r>
                      <a:r>
                        <a:rPr lang="en-US" altLang="ja-JP" sz="1200" kern="100" dirty="0" smtClean="0"/>
                        <a:t>µs</a:t>
                      </a:r>
                      <a:endParaRPr lang="ja-JP" sz="1200" b="1" kern="100" dirty="0">
                        <a:latin typeface="Century"/>
                      </a:endParaRPr>
                    </a:p>
                  </a:txBody>
                  <a:tcPr marL="68580" marR="68580" marT="0" marB="0" anchor="ctr"/>
                </a:tc>
              </a:tr>
              <a:tr h="305410">
                <a:tc>
                  <a:txBody>
                    <a:bodyPr/>
                    <a:lstStyle/>
                    <a:p>
                      <a:pPr algn="ctr">
                        <a:spcAft>
                          <a:spcPts val="0"/>
                        </a:spcAft>
                      </a:pPr>
                      <a:r>
                        <a:rPr lang="en-US" sz="1200" kern="100" dirty="0" smtClean="0"/>
                        <a:t>Iterations</a:t>
                      </a:r>
                      <a:endParaRPr lang="ja-JP" sz="1200" b="1" kern="100" dirty="0">
                        <a:latin typeface="Century"/>
                      </a:endParaRPr>
                    </a:p>
                  </a:txBody>
                  <a:tcPr marL="68580" marR="68580" marT="0" marB="0" anchor="ctr"/>
                </a:tc>
                <a:tc>
                  <a:txBody>
                    <a:bodyPr/>
                    <a:lstStyle/>
                    <a:p>
                      <a:pPr algn="ctr">
                        <a:spcAft>
                          <a:spcPts val="0"/>
                        </a:spcAft>
                      </a:pPr>
                      <a:r>
                        <a:rPr lang="en-US" sz="1200" kern="100"/>
                        <a:t>1,500,000</a:t>
                      </a:r>
                      <a:endParaRPr lang="ja-JP" sz="1200" b="1" kern="100">
                        <a:latin typeface="Century"/>
                      </a:endParaRPr>
                    </a:p>
                  </a:txBody>
                  <a:tcPr marL="68580" marR="68580" marT="0" marB="0" anchor="ctr"/>
                </a:tc>
                <a:tc>
                  <a:txBody>
                    <a:bodyPr/>
                    <a:lstStyle/>
                    <a:p>
                      <a:pPr algn="ctr">
                        <a:spcAft>
                          <a:spcPts val="0"/>
                        </a:spcAft>
                      </a:pPr>
                      <a:r>
                        <a:rPr lang="en-US" sz="1200" kern="100"/>
                        <a:t>1,200,000</a:t>
                      </a:r>
                      <a:endParaRPr lang="ja-JP" sz="1200" b="1" kern="100">
                        <a:latin typeface="Century"/>
                      </a:endParaRPr>
                    </a:p>
                  </a:txBody>
                  <a:tcPr marL="68580" marR="68580" marT="0" marB="0" anchor="ctr"/>
                </a:tc>
                <a:tc>
                  <a:txBody>
                    <a:bodyPr/>
                    <a:lstStyle/>
                    <a:p>
                      <a:pPr algn="ctr">
                        <a:spcAft>
                          <a:spcPts val="0"/>
                        </a:spcAft>
                      </a:pPr>
                      <a:r>
                        <a:rPr lang="en-US" sz="1200" kern="100" dirty="0"/>
                        <a:t>750,000</a:t>
                      </a:r>
                      <a:endParaRPr lang="ja-JP" sz="1200" b="1" kern="100" dirty="0">
                        <a:latin typeface="Century"/>
                      </a:endParaRPr>
                    </a:p>
                  </a:txBody>
                  <a:tcPr marL="68580" marR="68580" marT="0" marB="0" anchor="ctr"/>
                </a:tc>
              </a:tr>
            </a:tbl>
          </a:graphicData>
        </a:graphic>
      </p:graphicFrame>
      <p:graphicFrame>
        <p:nvGraphicFramePr>
          <p:cNvPr id="19" name="コンテンツ プレースホルダ 11"/>
          <p:cNvGraphicFramePr>
            <a:graphicFrameLocks/>
          </p:cNvGraphicFramePr>
          <p:nvPr>
            <p:extLst>
              <p:ext uri="{D42A27DB-BD31-4B8C-83A1-F6EECF244321}">
                <p14:modId xmlns:p14="http://schemas.microsoft.com/office/powerpoint/2010/main" val="451757069"/>
              </p:ext>
            </p:extLst>
          </p:nvPr>
        </p:nvGraphicFramePr>
        <p:xfrm>
          <a:off x="4809140" y="4497935"/>
          <a:ext cx="4038600" cy="1527050"/>
        </p:xfrm>
        <a:graphic>
          <a:graphicData uri="http://schemas.openxmlformats.org/drawingml/2006/table">
            <a:tbl>
              <a:tblPr firstRow="1" bandRow="1">
                <a:tableStyleId>{073A0DAA-6AF3-43AB-8588-CEC1D06C72B9}</a:tableStyleId>
              </a:tblPr>
              <a:tblGrid>
                <a:gridCol w="1009650"/>
                <a:gridCol w="1009650"/>
                <a:gridCol w="1009650"/>
                <a:gridCol w="1009650"/>
              </a:tblGrid>
              <a:tr h="305410">
                <a:tc>
                  <a:txBody>
                    <a:bodyPr/>
                    <a:lstStyle/>
                    <a:p>
                      <a:pPr algn="ctr">
                        <a:spcAft>
                          <a:spcPts val="0"/>
                        </a:spcAft>
                      </a:pPr>
                      <a:endParaRPr lang="en-US" sz="1200" b="1" kern="100" dirty="0">
                        <a:latin typeface="Century"/>
                      </a:endParaRPr>
                    </a:p>
                  </a:txBody>
                  <a:tcPr marL="68580" marR="68580" marT="0" marB="0" anchor="ctr"/>
                </a:tc>
                <a:tc>
                  <a:txBody>
                    <a:bodyPr/>
                    <a:lstStyle/>
                    <a:p>
                      <a:pPr algn="ctr">
                        <a:spcAft>
                          <a:spcPts val="0"/>
                        </a:spcAft>
                      </a:pPr>
                      <a:r>
                        <a:rPr lang="en-US" sz="1200" kern="100" dirty="0"/>
                        <a:t>Case 2-1</a:t>
                      </a:r>
                      <a:endParaRPr lang="ja-JP" sz="1200" b="1" kern="100" dirty="0">
                        <a:latin typeface="Century"/>
                      </a:endParaRPr>
                    </a:p>
                  </a:txBody>
                  <a:tcPr marL="68580" marR="68580" marT="0" marB="0" anchor="ctr"/>
                </a:tc>
                <a:tc>
                  <a:txBody>
                    <a:bodyPr/>
                    <a:lstStyle/>
                    <a:p>
                      <a:pPr algn="ctr">
                        <a:spcAft>
                          <a:spcPts val="0"/>
                        </a:spcAft>
                      </a:pPr>
                      <a:r>
                        <a:rPr lang="en-US" sz="1200" kern="100"/>
                        <a:t>Case 2-2</a:t>
                      </a:r>
                      <a:endParaRPr lang="ja-JP" sz="1200" b="1" kern="100">
                        <a:latin typeface="Century"/>
                      </a:endParaRPr>
                    </a:p>
                  </a:txBody>
                  <a:tcPr marL="68580" marR="68580" marT="0" marB="0" anchor="ctr"/>
                </a:tc>
                <a:tc>
                  <a:txBody>
                    <a:bodyPr/>
                    <a:lstStyle/>
                    <a:p>
                      <a:pPr algn="ctr">
                        <a:spcAft>
                          <a:spcPts val="0"/>
                        </a:spcAft>
                      </a:pPr>
                      <a:r>
                        <a:rPr lang="en-US" sz="1200" kern="100"/>
                        <a:t>Case 2-3</a:t>
                      </a:r>
                      <a:endParaRPr lang="ja-JP" sz="1200" b="1" kern="100">
                        <a:latin typeface="Century"/>
                      </a:endParaRPr>
                    </a:p>
                  </a:txBody>
                  <a:tcPr marL="68580" marR="68580" marT="0" marB="0" anchor="ctr"/>
                </a:tc>
              </a:tr>
              <a:tr h="305410">
                <a:tc>
                  <a:txBody>
                    <a:bodyPr/>
                    <a:lstStyle/>
                    <a:p>
                      <a:pPr algn="ctr">
                        <a:spcAft>
                          <a:spcPts val="0"/>
                        </a:spcAft>
                      </a:pPr>
                      <a:r>
                        <a:rPr lang="ja-JP" altLang="en-US" sz="1200" kern="100" dirty="0" smtClean="0"/>
                        <a:t>容器長</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150 mm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容器径</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100 mm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回転速度</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60 rpm</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r h="305410">
                <a:tc>
                  <a:txBody>
                    <a:bodyPr/>
                    <a:lstStyle/>
                    <a:p>
                      <a:pPr algn="ctr">
                        <a:spcAft>
                          <a:spcPts val="0"/>
                        </a:spcAft>
                      </a:pPr>
                      <a:r>
                        <a:rPr lang="ja-JP" altLang="en-US" sz="1200" kern="100" dirty="0" smtClean="0"/>
                        <a:t>揺動速度</a:t>
                      </a:r>
                      <a:endParaRPr lang="ja-JP" sz="1200" b="1" kern="100" dirty="0">
                        <a:latin typeface="Century"/>
                      </a:endParaRPr>
                    </a:p>
                  </a:txBody>
                  <a:tcPr marL="68580" marR="68580" marT="0" marB="0" anchor="ctr"/>
                </a:tc>
                <a:tc gridSpan="3">
                  <a:txBody>
                    <a:bodyPr/>
                    <a:lstStyle/>
                    <a:p>
                      <a:pPr algn="ctr">
                        <a:spcAft>
                          <a:spcPts val="0"/>
                        </a:spcAft>
                      </a:pPr>
                      <a:r>
                        <a:rPr lang="en-US" sz="1200" kern="100" dirty="0" smtClean="0"/>
                        <a:t>0.5 Hz</a:t>
                      </a:r>
                      <a:endParaRPr lang="ja-JP" sz="1200" b="1" kern="100" dirty="0">
                        <a:latin typeface="Century"/>
                      </a:endParaRPr>
                    </a:p>
                  </a:txBody>
                  <a:tcPr marL="68580" marR="68580" marT="0" marB="0" anchor="ctr"/>
                </a:tc>
                <a:tc hMerge="1">
                  <a:txBody>
                    <a:bodyPr/>
                    <a:lstStyle/>
                    <a:p>
                      <a:endParaRPr kumimoji="1" lang="ja-JP" altLang="en-US"/>
                    </a:p>
                  </a:txBody>
                  <a:tcPr/>
                </a:tc>
                <a:tc hMerge="1">
                  <a:txBody>
                    <a:bodyPr/>
                    <a:lstStyle/>
                    <a:p>
                      <a:endParaRPr kumimoji="1" lang="ja-JP" altLang="en-US"/>
                    </a:p>
                  </a:txBody>
                  <a:tcPr/>
                </a:tc>
              </a:tr>
            </a:tbl>
          </a:graphicData>
        </a:graphic>
      </p:graphicFrame>
      <p:sp>
        <p:nvSpPr>
          <p:cNvPr id="4" name="タイトル 3"/>
          <p:cNvSpPr>
            <a:spLocks noGrp="1"/>
          </p:cNvSpPr>
          <p:nvPr>
            <p:ph type="title"/>
          </p:nvPr>
        </p:nvSpPr>
        <p:spPr/>
        <p:txBody>
          <a:bodyPr/>
          <a:lstStyle/>
          <a:p>
            <a:r>
              <a:rPr kumimoji="1" lang="ja-JP" altLang="en-US" dirty="0" smtClean="0"/>
              <a:t>計算条件</a:t>
            </a:r>
            <a:r>
              <a:rPr kumimoji="1" lang="en-US" altLang="ja-JP" dirty="0" smtClean="0"/>
              <a:t>(Case 2)-</a:t>
            </a:r>
            <a:r>
              <a:rPr kumimoji="1" lang="ja-JP" altLang="en-US" dirty="0" smtClean="0"/>
              <a:t>粒子密度の比較</a:t>
            </a:r>
            <a:endParaRPr kumimoji="1" lang="ja-JP" altLang="en-US" dirty="0"/>
          </a:p>
        </p:txBody>
      </p:sp>
      <p:sp>
        <p:nvSpPr>
          <p:cNvPr id="3" name="スライド番号プレースホルダ 2"/>
          <p:cNvSpPr>
            <a:spLocks noGrp="1"/>
          </p:cNvSpPr>
          <p:nvPr>
            <p:ph type="sldNum" sz="quarter" idx="12"/>
          </p:nvPr>
        </p:nvSpPr>
        <p:spPr/>
        <p:txBody>
          <a:bodyPr/>
          <a:lstStyle/>
          <a:p>
            <a:fld id="{B82CCC60-E8CD-4174-8B1A-7DF615B22EEF}" type="slidenum">
              <a:rPr lang="en-US" smtClean="0"/>
              <a:pPr/>
              <a:t>9</a:t>
            </a:fld>
            <a:endParaRPr lang="en-US"/>
          </a:p>
        </p:txBody>
      </p:sp>
      <p:sp>
        <p:nvSpPr>
          <p:cNvPr id="7" name="テキスト プレースホルダ 6"/>
          <p:cNvSpPr>
            <a:spLocks noGrp="1"/>
          </p:cNvSpPr>
          <p:nvPr>
            <p:ph type="body" sz="quarter" idx="3"/>
          </p:nvPr>
        </p:nvSpPr>
        <p:spPr>
          <a:xfrm>
            <a:off x="4741174" y="1138426"/>
            <a:ext cx="4106566" cy="458114"/>
          </a:xfrm>
        </p:spPr>
        <p:txBody>
          <a:bodyPr/>
          <a:lstStyle/>
          <a:p>
            <a:r>
              <a:rPr kumimoji="1" lang="en-US" altLang="ja-JP" dirty="0" smtClean="0"/>
              <a:t>Case 2</a:t>
            </a:r>
            <a:endParaRPr kumimoji="1" lang="ja-JP" altLang="en-US" dirty="0"/>
          </a:p>
        </p:txBody>
      </p:sp>
      <p:sp>
        <p:nvSpPr>
          <p:cNvPr id="10" name="コンテンツ プレースホルダ 14"/>
          <p:cNvSpPr>
            <a:spLocks noGrp="1"/>
          </p:cNvSpPr>
          <p:nvPr>
            <p:ph sz="half" idx="1"/>
          </p:nvPr>
        </p:nvSpPr>
        <p:spPr>
          <a:xfrm>
            <a:off x="457200" y="1596540"/>
            <a:ext cx="4038600" cy="4529624"/>
          </a:xfrm>
        </p:spPr>
        <p:txBody>
          <a:bodyPr/>
          <a:lstStyle/>
          <a:p>
            <a:r>
              <a:rPr kumimoji="1" lang="ja-JP" altLang="en-US" dirty="0" smtClean="0"/>
              <a:t>右上の表に示した粒子を、右下の表に示した</a:t>
            </a:r>
            <a:r>
              <a:rPr kumimoji="1" lang="en-US" altLang="ja-JP" dirty="0" smtClean="0"/>
              <a:t>3</a:t>
            </a:r>
            <a:r>
              <a:rPr kumimoji="1" lang="ja-JP" altLang="en-US" dirty="0"/>
              <a:t>種類</a:t>
            </a:r>
            <a:r>
              <a:rPr kumimoji="1" lang="ja-JP" altLang="en-US" dirty="0" smtClean="0"/>
              <a:t>の容器に配置して混合を行う。</a:t>
            </a:r>
            <a:endParaRPr kumimoji="1" lang="en-US" altLang="ja-JP" dirty="0" smtClean="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784" y="3123590"/>
            <a:ext cx="4003432" cy="3002574"/>
          </a:xfrm>
          <a:prstGeom prst="rect">
            <a:avLst/>
          </a:prstGeom>
        </p:spPr>
      </p:pic>
      <p:cxnSp>
        <p:nvCxnSpPr>
          <p:cNvPr id="8" name="直線矢印コネクタ 7"/>
          <p:cNvCxnSpPr/>
          <p:nvPr/>
        </p:nvCxnSpPr>
        <p:spPr>
          <a:xfrm flipV="1">
            <a:off x="2378962" y="4803345"/>
            <a:ext cx="195075" cy="610820"/>
          </a:xfrm>
          <a:prstGeom prst="straightConnector1">
            <a:avLst/>
          </a:prstGeom>
          <a:ln w="63500">
            <a:solidFill>
              <a:schemeClr val="bg1"/>
            </a:solidFill>
            <a:tailEnd type="triangle"/>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1942031" y="5400832"/>
            <a:ext cx="1068935" cy="369332"/>
          </a:xfrm>
          <a:prstGeom prst="rect">
            <a:avLst/>
          </a:prstGeom>
          <a:noFill/>
        </p:spPr>
        <p:txBody>
          <a:bodyPr wrap="square" rtlCol="0">
            <a:spAutoFit/>
          </a:bodyPr>
          <a:lstStyle/>
          <a:p>
            <a:r>
              <a:rPr kumimoji="1" lang="en-US" altLang="ja-JP" b="1" dirty="0" smtClean="0">
                <a:solidFill>
                  <a:schemeClr val="bg1"/>
                </a:solidFill>
              </a:rPr>
              <a:t>Density</a:t>
            </a:r>
            <a:endParaRPr kumimoji="1" lang="ja-JP" altLang="en-US" b="1" dirty="0">
              <a:solidFill>
                <a:schemeClr val="bg1"/>
              </a:solidFill>
            </a:endParaRPr>
          </a:p>
        </p:txBody>
      </p:sp>
    </p:spTree>
    <p:extLst>
      <p:ext uri="{BB962C8B-B14F-4D97-AF65-F5344CB8AC3E}">
        <p14:creationId xmlns:p14="http://schemas.microsoft.com/office/powerpoint/2010/main" val="19714279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1901</Words>
  <Application>Microsoft Office PowerPoint</Application>
  <PresentationFormat>画面に合わせる (4:3)</PresentationFormat>
  <Paragraphs>515</Paragraphs>
  <Slides>24</Slides>
  <Notes>1</Notes>
  <HiddenSlides>2</HiddenSlides>
  <MMClips>3</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24</vt:i4>
      </vt:variant>
    </vt:vector>
  </HeadingPairs>
  <TitlesOfParts>
    <vt:vector size="32" baseType="lpstr">
      <vt:lpstr>ＭＳ Ｐゴシック</vt:lpstr>
      <vt:lpstr>Arial</vt:lpstr>
      <vt:lpstr>Calibri</vt:lpstr>
      <vt:lpstr>Cambria Math</vt:lpstr>
      <vt:lpstr>Century</vt:lpstr>
      <vt:lpstr>Times New Roman</vt:lpstr>
      <vt:lpstr>Wingdings</vt:lpstr>
      <vt:lpstr>Office Theme</vt:lpstr>
      <vt:lpstr>二軸回転ポットブレンダーの粉体混合シミュレーション</vt:lpstr>
      <vt:lpstr>序論</vt:lpstr>
      <vt:lpstr>研究Case</vt:lpstr>
      <vt:lpstr>支配方程式と混合度評価指標</vt:lpstr>
      <vt:lpstr>計算条件(Case 1)-容器長の比較</vt:lpstr>
      <vt:lpstr>結果・考察(Case 1)</vt:lpstr>
      <vt:lpstr>結果・考察(Case 1)</vt:lpstr>
      <vt:lpstr>結果・考察(Case 1)</vt:lpstr>
      <vt:lpstr>計算条件(Case 2)-粒子密度の比較</vt:lpstr>
      <vt:lpstr>結果・考察(Case 2)</vt:lpstr>
      <vt:lpstr>計算条件(Case 3)-密度差の比較</vt:lpstr>
      <vt:lpstr>結果・考察(Case 3)</vt:lpstr>
      <vt:lpstr>　　　　計算条件(Case 4)-容器長の比較(密度差あり)</vt:lpstr>
      <vt:lpstr>結果・考察(Case 4)</vt:lpstr>
      <vt:lpstr>計算条件(Case 5)-密度比の比較</vt:lpstr>
      <vt:lpstr>結果・考察(Case 5)</vt:lpstr>
      <vt:lpstr>現状と今後</vt:lpstr>
      <vt:lpstr>関連研究の調査</vt:lpstr>
      <vt:lpstr>関連研究・計算条件</vt:lpstr>
      <vt:lpstr>関連研究・結果考察(1)</vt:lpstr>
      <vt:lpstr>関連研究・結果考察(2)</vt:lpstr>
      <vt:lpstr>関連研究・結論</vt:lpstr>
      <vt:lpstr>計算条件(1)</vt:lpstr>
      <vt:lpstr>計算条件(2)</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2014-11-28T10:10:46Z</dcterms:created>
  <dcterms:modified xsi:type="dcterms:W3CDTF">2017-10-13T06:25:06Z</dcterms:modified>
</cp:coreProperties>
</file>